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90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09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38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93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985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303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77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32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524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68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12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A5F82-A39D-438C-9D12-F466F33CB6AE}" type="datetimeFigureOut">
              <a:rPr lang="pt-BR" smtClean="0"/>
              <a:t>31/07/2021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53925-EA2E-4879-B355-74D5774EA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41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Memória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AutoNum type="arabicParenR"/>
            </a:pPr>
            <a:r>
              <a:rPr lang="pt-BR" dirty="0" smtClean="0"/>
              <a:t>O professor divide a turma em duas equipes e faz a apresentação do slide do jogo projetando-o num telão.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Um representante de cada equipe, na sua vez, informa ao professor dois números que correspondem às quadrículas que devem ser descobertas. O professor, então, clica nas quadrículas informadas. 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Se as quadrículas formarem um par a equipe marca um ponto e passa a vez para um jogador da equipe adversária. Caso as quadrículas não formem par, o professor clica em cada uma delas para que retornem ao formato original e o jogador da equipe adversária faz sua jogada.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Assim prossegue o jogo com as equipes alternando-se nas jogadas. O professor vai anotando os pontos de cada equipe. </a:t>
            </a:r>
          </a:p>
          <a:p>
            <a:pPr marL="514350" indent="-514350" algn="just">
              <a:buAutoNum type="arabicParenR"/>
            </a:pPr>
            <a:r>
              <a:rPr lang="pt-BR" smtClean="0"/>
              <a:t>Vence </a:t>
            </a:r>
            <a:r>
              <a:rPr lang="pt-BR" dirty="0" smtClean="0"/>
              <a:t>a equipe que fizer mais pontos.</a:t>
            </a:r>
            <a:r>
              <a:rPr lang="pt-BR" sz="4400" b="1" dirty="0">
                <a:solidFill>
                  <a:srgbClr val="FDBE14"/>
                </a:solidFill>
              </a:rPr>
              <a:t> </a:t>
            </a:r>
            <a:endParaRPr lang="pt-BR" sz="4400" b="1" dirty="0" smtClean="0">
              <a:solidFill>
                <a:srgbClr val="FDBE14"/>
              </a:solidFill>
            </a:endParaRP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97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400025" y="1458206"/>
            <a:ext cx="1681842" cy="1045029"/>
            <a:chOff x="2400025" y="1458206"/>
            <a:chExt cx="1681842" cy="1045029"/>
          </a:xfrm>
        </p:grpSpPr>
        <p:sp>
          <p:nvSpPr>
            <p:cNvPr id="46" name="Retângulo 12b"/>
            <p:cNvSpPr/>
            <p:nvPr/>
          </p:nvSpPr>
          <p:spPr>
            <a:xfrm>
              <a:off x="2400025" y="1458206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pic>
          <p:nvPicPr>
            <p:cNvPr id="58" name="Imagem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1" t="11287" r="74747" b="45872"/>
            <a:stretch/>
          </p:blipFill>
          <p:spPr>
            <a:xfrm>
              <a:off x="2852189" y="1458206"/>
              <a:ext cx="777513" cy="1030514"/>
            </a:xfrm>
            <a:prstGeom prst="rect">
              <a:avLst/>
            </a:prstGeom>
          </p:spPr>
        </p:pic>
      </p:grpSp>
      <p:sp>
        <p:nvSpPr>
          <p:cNvPr id="56" name="Retângulo 1"/>
          <p:cNvSpPr/>
          <p:nvPr/>
        </p:nvSpPr>
        <p:spPr>
          <a:xfrm>
            <a:off x="2396000" y="1450945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</a:rPr>
              <a:t>1</a:t>
            </a:r>
            <a:endParaRPr lang="pt-BR" sz="4400" b="1" dirty="0">
              <a:solidFill>
                <a:schemeClr val="tx1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8128263" y="4080939"/>
            <a:ext cx="1681842" cy="1045029"/>
            <a:chOff x="4294139" y="1458206"/>
            <a:chExt cx="1681842" cy="1045029"/>
          </a:xfrm>
        </p:grpSpPr>
        <p:sp>
          <p:nvSpPr>
            <p:cNvPr id="63" name="Retângulo 12b"/>
            <p:cNvSpPr/>
            <p:nvPr/>
          </p:nvSpPr>
          <p:spPr>
            <a:xfrm>
              <a:off x="4294139" y="1458206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pic>
          <p:nvPicPr>
            <p:cNvPr id="65" name="Imagem 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48" t="56694" r="26190" b="14062"/>
            <a:stretch/>
          </p:blipFill>
          <p:spPr>
            <a:xfrm>
              <a:off x="4706888" y="1537645"/>
              <a:ext cx="856343" cy="871636"/>
            </a:xfrm>
            <a:prstGeom prst="rect">
              <a:avLst/>
            </a:prstGeom>
          </p:spPr>
        </p:pic>
      </p:grpSp>
      <p:grpSp>
        <p:nvGrpSpPr>
          <p:cNvPr id="68" name="Grupo 67"/>
          <p:cNvGrpSpPr/>
          <p:nvPr/>
        </p:nvGrpSpPr>
        <p:grpSpPr>
          <a:xfrm>
            <a:off x="6188253" y="1450948"/>
            <a:ext cx="1681842" cy="1045029"/>
            <a:chOff x="6188253" y="1450948"/>
            <a:chExt cx="1681842" cy="1045029"/>
          </a:xfrm>
        </p:grpSpPr>
        <p:sp>
          <p:nvSpPr>
            <p:cNvPr id="66" name="Retângulo 12b"/>
            <p:cNvSpPr/>
            <p:nvPr/>
          </p:nvSpPr>
          <p:spPr>
            <a:xfrm>
              <a:off x="6188253" y="1450948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pic>
          <p:nvPicPr>
            <p:cNvPr id="67" name="Imagem 6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26" t="16931" r="54690" b="56389"/>
            <a:stretch/>
          </p:blipFill>
          <p:spPr>
            <a:xfrm>
              <a:off x="6547660" y="1509782"/>
              <a:ext cx="963027" cy="927359"/>
            </a:xfrm>
            <a:prstGeom prst="rect">
              <a:avLst/>
            </a:prstGeom>
          </p:spPr>
        </p:pic>
      </p:grpSp>
      <p:grpSp>
        <p:nvGrpSpPr>
          <p:cNvPr id="73" name="Grupo 72"/>
          <p:cNvGrpSpPr/>
          <p:nvPr/>
        </p:nvGrpSpPr>
        <p:grpSpPr>
          <a:xfrm>
            <a:off x="4326708" y="4106102"/>
            <a:ext cx="1681842" cy="1045029"/>
            <a:chOff x="8121782" y="1494009"/>
            <a:chExt cx="1681842" cy="1045029"/>
          </a:xfrm>
        </p:grpSpPr>
        <p:sp>
          <p:nvSpPr>
            <p:cNvPr id="70" name="Retângulo 12b"/>
            <p:cNvSpPr/>
            <p:nvPr/>
          </p:nvSpPr>
          <p:spPr>
            <a:xfrm>
              <a:off x="8121782" y="1494009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pic>
          <p:nvPicPr>
            <p:cNvPr id="72" name="Imagem 7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72" t="11580" r="27128" b="46092"/>
            <a:stretch/>
          </p:blipFill>
          <p:spPr>
            <a:xfrm>
              <a:off x="8573946" y="1561912"/>
              <a:ext cx="777513" cy="934065"/>
            </a:xfrm>
            <a:prstGeom prst="rect">
              <a:avLst/>
            </a:prstGeom>
          </p:spPr>
        </p:pic>
      </p:grpSp>
      <p:grpSp>
        <p:nvGrpSpPr>
          <p:cNvPr id="78" name="Grupo 77"/>
          <p:cNvGrpSpPr/>
          <p:nvPr/>
        </p:nvGrpSpPr>
        <p:grpSpPr>
          <a:xfrm>
            <a:off x="8128263" y="2778524"/>
            <a:ext cx="1681842" cy="1045029"/>
            <a:chOff x="8128263" y="2778524"/>
            <a:chExt cx="1681842" cy="1045029"/>
          </a:xfrm>
        </p:grpSpPr>
        <p:sp>
          <p:nvSpPr>
            <p:cNvPr id="75" name="Retângulo 12b"/>
            <p:cNvSpPr/>
            <p:nvPr/>
          </p:nvSpPr>
          <p:spPr>
            <a:xfrm>
              <a:off x="8128263" y="2778524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pic>
          <p:nvPicPr>
            <p:cNvPr id="77" name="Imagem 7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69" t="45792" r="46897" b="28940"/>
            <a:stretch/>
          </p:blipFill>
          <p:spPr>
            <a:xfrm>
              <a:off x="8374163" y="2957732"/>
              <a:ext cx="1190041" cy="686612"/>
            </a:xfrm>
            <a:prstGeom prst="rect">
              <a:avLst/>
            </a:prstGeom>
          </p:spPr>
        </p:pic>
      </p:grpSp>
      <p:grpSp>
        <p:nvGrpSpPr>
          <p:cNvPr id="83" name="Grupo 82"/>
          <p:cNvGrpSpPr/>
          <p:nvPr/>
        </p:nvGrpSpPr>
        <p:grpSpPr>
          <a:xfrm>
            <a:off x="6304538" y="5425341"/>
            <a:ext cx="1681842" cy="1045029"/>
            <a:chOff x="6163483" y="2778524"/>
            <a:chExt cx="1681842" cy="1045029"/>
          </a:xfrm>
        </p:grpSpPr>
        <p:sp>
          <p:nvSpPr>
            <p:cNvPr id="80" name="Retângulo 12b"/>
            <p:cNvSpPr/>
            <p:nvPr/>
          </p:nvSpPr>
          <p:spPr>
            <a:xfrm>
              <a:off x="6163483" y="2778524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sp>
          <p:nvSpPr>
            <p:cNvPr id="82" name="Retângulo 81"/>
            <p:cNvSpPr/>
            <p:nvPr/>
          </p:nvSpPr>
          <p:spPr>
            <a:xfrm>
              <a:off x="6531745" y="3052944"/>
              <a:ext cx="963027" cy="49618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4294139" y="2778524"/>
            <a:ext cx="1681842" cy="1045029"/>
            <a:chOff x="4294139" y="2778524"/>
            <a:chExt cx="1681842" cy="1045029"/>
          </a:xfrm>
        </p:grpSpPr>
        <p:sp>
          <p:nvSpPr>
            <p:cNvPr id="85" name="Retângulo 12b"/>
            <p:cNvSpPr/>
            <p:nvPr/>
          </p:nvSpPr>
          <p:spPr>
            <a:xfrm>
              <a:off x="4294139" y="2778524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sp>
          <p:nvSpPr>
            <p:cNvPr id="87" name="Retângulo 86"/>
            <p:cNvSpPr/>
            <p:nvPr/>
          </p:nvSpPr>
          <p:spPr>
            <a:xfrm>
              <a:off x="4791753" y="2966730"/>
              <a:ext cx="686612" cy="6866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3" name="Grupo 92"/>
          <p:cNvGrpSpPr/>
          <p:nvPr/>
        </p:nvGrpSpPr>
        <p:grpSpPr>
          <a:xfrm>
            <a:off x="2413652" y="5474218"/>
            <a:ext cx="1681842" cy="1045029"/>
            <a:chOff x="2424795" y="2787521"/>
            <a:chExt cx="1681842" cy="1045029"/>
          </a:xfrm>
        </p:grpSpPr>
        <p:sp>
          <p:nvSpPr>
            <p:cNvPr id="90" name="Retângulo 12b"/>
            <p:cNvSpPr/>
            <p:nvPr/>
          </p:nvSpPr>
          <p:spPr>
            <a:xfrm>
              <a:off x="2424795" y="2787521"/>
              <a:ext cx="1681842" cy="1045029"/>
            </a:xfrm>
            <a:prstGeom prst="roundRect">
              <a:avLst/>
            </a:prstGeom>
            <a:solidFill>
              <a:srgbClr val="FFF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chemeClr val="tx1"/>
                </a:solidFill>
              </a:endParaRPr>
            </a:p>
          </p:txBody>
        </p:sp>
        <p:sp>
          <p:nvSpPr>
            <p:cNvPr id="92" name="Elipse 91"/>
            <p:cNvSpPr/>
            <p:nvPr/>
          </p:nvSpPr>
          <p:spPr>
            <a:xfrm>
              <a:off x="2879063" y="2903506"/>
              <a:ext cx="777513" cy="777513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5" name="Retângulo 9b"/>
          <p:cNvSpPr/>
          <p:nvPr/>
        </p:nvSpPr>
        <p:spPr>
          <a:xfrm>
            <a:off x="2424795" y="4116836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cubo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7" name="Retângulo 4b"/>
          <p:cNvSpPr/>
          <p:nvPr/>
        </p:nvSpPr>
        <p:spPr>
          <a:xfrm>
            <a:off x="8118961" y="1467086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cilindro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8" name="Retângulo 11b"/>
          <p:cNvSpPr/>
          <p:nvPr/>
        </p:nvSpPr>
        <p:spPr>
          <a:xfrm>
            <a:off x="6201365" y="4116836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Bloco retangular</a:t>
            </a:r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99" name="Retângulo 2b"/>
          <p:cNvSpPr/>
          <p:nvPr/>
        </p:nvSpPr>
        <p:spPr>
          <a:xfrm>
            <a:off x="4326708" y="1450946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esfera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00" name="Retângulo 5b"/>
          <p:cNvSpPr/>
          <p:nvPr/>
        </p:nvSpPr>
        <p:spPr>
          <a:xfrm>
            <a:off x="2413652" y="2778523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pirâmide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101" name="Retângulo 14b"/>
          <p:cNvSpPr/>
          <p:nvPr/>
        </p:nvSpPr>
        <p:spPr>
          <a:xfrm>
            <a:off x="4294138" y="5474219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quadrado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102" name="Retângulo 16b"/>
          <p:cNvSpPr/>
          <p:nvPr/>
        </p:nvSpPr>
        <p:spPr>
          <a:xfrm>
            <a:off x="8185024" y="5414584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retângulo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103" name="Retângulo 7b"/>
          <p:cNvSpPr/>
          <p:nvPr/>
        </p:nvSpPr>
        <p:spPr>
          <a:xfrm>
            <a:off x="6247776" y="2808331"/>
            <a:ext cx="1681842" cy="1045029"/>
          </a:xfrm>
          <a:prstGeom prst="roundRect">
            <a:avLst/>
          </a:prstGeom>
          <a:solidFill>
            <a:srgbClr val="FFF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círculo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104" name="Retângulo 2"/>
          <p:cNvSpPr/>
          <p:nvPr/>
        </p:nvSpPr>
        <p:spPr>
          <a:xfrm>
            <a:off x="4319876" y="1445191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5" name="Retângulo 3"/>
          <p:cNvSpPr/>
          <p:nvPr/>
        </p:nvSpPr>
        <p:spPr>
          <a:xfrm>
            <a:off x="6181421" y="1467085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6" name="Retângulo 4"/>
          <p:cNvSpPr/>
          <p:nvPr/>
        </p:nvSpPr>
        <p:spPr>
          <a:xfrm>
            <a:off x="8118961" y="1476109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7" name="Retângulo 5"/>
          <p:cNvSpPr/>
          <p:nvPr/>
        </p:nvSpPr>
        <p:spPr>
          <a:xfrm>
            <a:off x="2413652" y="2764008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8" name="Retângulo 6"/>
          <p:cNvSpPr/>
          <p:nvPr/>
        </p:nvSpPr>
        <p:spPr>
          <a:xfrm>
            <a:off x="4294138" y="2785686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9" name="Retângulo 7"/>
          <p:cNvSpPr/>
          <p:nvPr/>
        </p:nvSpPr>
        <p:spPr>
          <a:xfrm>
            <a:off x="6247776" y="2808330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0" name="Retângulo 8"/>
          <p:cNvSpPr/>
          <p:nvPr/>
        </p:nvSpPr>
        <p:spPr>
          <a:xfrm>
            <a:off x="8127476" y="2771173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1" name="Retângulo 9"/>
          <p:cNvSpPr/>
          <p:nvPr/>
        </p:nvSpPr>
        <p:spPr>
          <a:xfrm>
            <a:off x="2438423" y="4111855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12" name="Retângulo 10"/>
          <p:cNvSpPr/>
          <p:nvPr/>
        </p:nvSpPr>
        <p:spPr>
          <a:xfrm>
            <a:off x="4314525" y="4106101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3" name="Retângulo 11"/>
          <p:cNvSpPr/>
          <p:nvPr/>
        </p:nvSpPr>
        <p:spPr>
          <a:xfrm>
            <a:off x="6201365" y="4127779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14" name="Retângulo 12"/>
          <p:cNvSpPr/>
          <p:nvPr/>
        </p:nvSpPr>
        <p:spPr>
          <a:xfrm>
            <a:off x="8127476" y="4080939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15" name="Retângulo 13"/>
          <p:cNvSpPr/>
          <p:nvPr/>
        </p:nvSpPr>
        <p:spPr>
          <a:xfrm>
            <a:off x="2396000" y="5474217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16" name="Retângulo 14"/>
          <p:cNvSpPr/>
          <p:nvPr/>
        </p:nvSpPr>
        <p:spPr>
          <a:xfrm>
            <a:off x="4276486" y="5467057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17" name="Retângulo 15"/>
          <p:cNvSpPr/>
          <p:nvPr/>
        </p:nvSpPr>
        <p:spPr>
          <a:xfrm>
            <a:off x="6304538" y="5430970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18" name="Retângulo 16"/>
          <p:cNvSpPr/>
          <p:nvPr/>
        </p:nvSpPr>
        <p:spPr>
          <a:xfrm>
            <a:off x="8185024" y="5412382"/>
            <a:ext cx="1681842" cy="1045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1000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Widescreen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Memória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Memória</dc:title>
  <dc:creator>Roselice Parmegiani</dc:creator>
  <cp:lastModifiedBy>Roselice Parmegiani</cp:lastModifiedBy>
  <cp:revision>2</cp:revision>
  <dcterms:created xsi:type="dcterms:W3CDTF">2021-08-01T00:53:50Z</dcterms:created>
  <dcterms:modified xsi:type="dcterms:W3CDTF">2021-08-01T00:55:05Z</dcterms:modified>
</cp:coreProperties>
</file>