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FFC000"/>
    <a:srgbClr val="FFD961"/>
    <a:srgbClr val="FF00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25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87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08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62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94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6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5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88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23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71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7945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A22DA-69F6-42CA-BA36-FCDAD945E8E1}" type="datetimeFigureOut">
              <a:rPr lang="pt-BR" smtClean="0"/>
              <a:t>08/07/2021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9E884-CC30-4D70-A266-AFDB654FAC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60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FF0000"/>
                </a:solidFill>
              </a:rPr>
              <a:t>Caça monstrinhos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Objetivo: Encontrar monstrinhos a partir da escolha de coordenadas do primeiro quadrante do plano cartesiano. </a:t>
            </a:r>
          </a:p>
          <a:p>
            <a:pPr marL="0" indent="0" algn="just">
              <a:buNone/>
            </a:pPr>
            <a:r>
              <a:rPr lang="pt-BR" dirty="0" smtClean="0"/>
              <a:t>O professor </a:t>
            </a:r>
            <a:r>
              <a:rPr lang="pt-BR" dirty="0" smtClean="0"/>
              <a:t>organiza</a:t>
            </a:r>
            <a:r>
              <a:rPr lang="pt-BR" dirty="0" smtClean="0"/>
              <a:t> </a:t>
            </a:r>
            <a:r>
              <a:rPr lang="pt-BR" dirty="0" smtClean="0"/>
              <a:t>a turma em três ou quatro </a:t>
            </a:r>
            <a:r>
              <a:rPr lang="pt-BR" dirty="0"/>
              <a:t>equipes e projeta a tabela do jogo em um telão no modo apresentação de </a:t>
            </a:r>
            <a:r>
              <a:rPr lang="pt-BR" dirty="0" smtClean="0"/>
              <a:t>slides.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Um estudante de cada equipe, na sua vez, diz, em voz alta, </a:t>
            </a:r>
            <a:r>
              <a:rPr lang="pt-BR" dirty="0" smtClean="0"/>
              <a:t>um par ordenado; </a:t>
            </a:r>
            <a:r>
              <a:rPr lang="pt-BR" dirty="0" smtClean="0"/>
              <a:t>o professor, então, clica na quadrícula que corresponde </a:t>
            </a:r>
            <a:r>
              <a:rPr lang="pt-BR" dirty="0" smtClean="0"/>
              <a:t>ao mesmo. </a:t>
            </a:r>
            <a:r>
              <a:rPr lang="pt-BR" dirty="0" smtClean="0"/>
              <a:t>Se aparecer </a:t>
            </a:r>
            <a:r>
              <a:rPr lang="pt-BR" dirty="0"/>
              <a:t>o</a:t>
            </a:r>
            <a:r>
              <a:rPr lang="pt-BR" dirty="0" smtClean="0"/>
              <a:t> </a:t>
            </a:r>
            <a:r>
              <a:rPr lang="pt-BR" dirty="0" smtClean="0"/>
              <a:t>monstro rosa, a equipe faz 1 ponto; caso apareça o monstro azul a equipe faz 2 pontos e se aparecer o monstro amarelo, a equipe faz 3 pontos. Se a quadrícula estiver em branco, a equipe não pontua.</a:t>
            </a:r>
          </a:p>
          <a:p>
            <a:pPr marL="0" indent="0" algn="just">
              <a:buNone/>
            </a:pPr>
            <a:r>
              <a:rPr lang="pt-BR" dirty="0" smtClean="0"/>
              <a:t>As equipes revezam-se nas jogadas e, após 10 rodadas, </a:t>
            </a:r>
            <a:r>
              <a:rPr lang="pt-BR" smtClean="0"/>
              <a:t>vence </a:t>
            </a:r>
            <a:r>
              <a:rPr lang="pt-BR" smtClean="0"/>
              <a:t>aquela </a:t>
            </a:r>
            <a:r>
              <a:rPr lang="pt-BR" dirty="0" smtClean="0"/>
              <a:t>que tiver maior saldo de pontos.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247782" y="6012314"/>
            <a:ext cx="429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Century Gothic" panose="020B0502020202020204" pitchFamily="34" charset="0"/>
              </a:rPr>
              <a:t>www.ensinandomatematica.com</a:t>
            </a:r>
            <a:endParaRPr lang="pt-B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93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6"/>
          <a:stretch/>
        </p:blipFill>
        <p:spPr>
          <a:xfrm>
            <a:off x="12629" y="1"/>
            <a:ext cx="12389044" cy="6691086"/>
          </a:xfrm>
          <a:prstGeom prst="rect">
            <a:avLst/>
          </a:prstGeom>
        </p:spPr>
      </p:pic>
      <p:sp>
        <p:nvSpPr>
          <p:cNvPr id="620" name="Retângulo 619"/>
          <p:cNvSpPr/>
          <p:nvPr/>
        </p:nvSpPr>
        <p:spPr>
          <a:xfrm>
            <a:off x="4094626" y="1479194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6" name="Retângulo 625"/>
          <p:cNvSpPr/>
          <p:nvPr/>
        </p:nvSpPr>
        <p:spPr>
          <a:xfrm>
            <a:off x="4710226" y="1479194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7" name="Retângulo 626"/>
          <p:cNvSpPr/>
          <p:nvPr/>
        </p:nvSpPr>
        <p:spPr>
          <a:xfrm>
            <a:off x="5325826" y="1479194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8" name="Retângulo 627"/>
          <p:cNvSpPr/>
          <p:nvPr/>
        </p:nvSpPr>
        <p:spPr>
          <a:xfrm>
            <a:off x="5941426" y="1479194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9" name="Retângulo 628"/>
          <p:cNvSpPr/>
          <p:nvPr/>
        </p:nvSpPr>
        <p:spPr>
          <a:xfrm>
            <a:off x="6557026" y="1479194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0" name="Retângulo 629"/>
          <p:cNvSpPr/>
          <p:nvPr/>
        </p:nvSpPr>
        <p:spPr>
          <a:xfrm>
            <a:off x="7172626" y="1479194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1" name="Retângulo 630"/>
          <p:cNvSpPr/>
          <p:nvPr/>
        </p:nvSpPr>
        <p:spPr>
          <a:xfrm>
            <a:off x="7774052" y="1479194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2" name="Retângulo 631"/>
          <p:cNvSpPr/>
          <p:nvPr/>
        </p:nvSpPr>
        <p:spPr>
          <a:xfrm>
            <a:off x="8330957" y="1479194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3" name="Retângulo 632"/>
          <p:cNvSpPr/>
          <p:nvPr/>
        </p:nvSpPr>
        <p:spPr>
          <a:xfrm>
            <a:off x="8946557" y="1479194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4" name="Retângulo 633"/>
          <p:cNvSpPr/>
          <p:nvPr/>
        </p:nvSpPr>
        <p:spPr>
          <a:xfrm>
            <a:off x="9563371" y="1479194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5" name="Retângulo 634"/>
          <p:cNvSpPr/>
          <p:nvPr/>
        </p:nvSpPr>
        <p:spPr>
          <a:xfrm>
            <a:off x="4094626" y="2069188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6" name="Retângulo 635"/>
          <p:cNvSpPr/>
          <p:nvPr/>
        </p:nvSpPr>
        <p:spPr>
          <a:xfrm>
            <a:off x="4710226" y="2069188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7" name="Retângulo 636"/>
          <p:cNvSpPr/>
          <p:nvPr/>
        </p:nvSpPr>
        <p:spPr>
          <a:xfrm>
            <a:off x="5325826" y="2069188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8" name="Retângulo 637"/>
          <p:cNvSpPr/>
          <p:nvPr/>
        </p:nvSpPr>
        <p:spPr>
          <a:xfrm>
            <a:off x="5941426" y="2069188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9" name="Retângulo 638"/>
          <p:cNvSpPr/>
          <p:nvPr/>
        </p:nvSpPr>
        <p:spPr>
          <a:xfrm>
            <a:off x="6557026" y="2069188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0" name="Retângulo 639"/>
          <p:cNvSpPr/>
          <p:nvPr/>
        </p:nvSpPr>
        <p:spPr>
          <a:xfrm>
            <a:off x="7172626" y="2069188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1" name="Retângulo 640"/>
          <p:cNvSpPr/>
          <p:nvPr/>
        </p:nvSpPr>
        <p:spPr>
          <a:xfrm>
            <a:off x="7774052" y="2069188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2" name="Retângulo 641"/>
          <p:cNvSpPr/>
          <p:nvPr/>
        </p:nvSpPr>
        <p:spPr>
          <a:xfrm>
            <a:off x="8330957" y="2069188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3" name="Retângulo 642"/>
          <p:cNvSpPr/>
          <p:nvPr/>
        </p:nvSpPr>
        <p:spPr>
          <a:xfrm>
            <a:off x="8946557" y="2069188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4" name="Retângulo 643"/>
          <p:cNvSpPr/>
          <p:nvPr/>
        </p:nvSpPr>
        <p:spPr>
          <a:xfrm>
            <a:off x="9563371" y="2069188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5" name="Retângulo 644"/>
          <p:cNvSpPr/>
          <p:nvPr/>
        </p:nvSpPr>
        <p:spPr>
          <a:xfrm>
            <a:off x="4108481" y="2698975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6" name="Retângulo 645"/>
          <p:cNvSpPr/>
          <p:nvPr/>
        </p:nvSpPr>
        <p:spPr>
          <a:xfrm>
            <a:off x="4724081" y="26989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7" name="Retângulo 646"/>
          <p:cNvSpPr/>
          <p:nvPr/>
        </p:nvSpPr>
        <p:spPr>
          <a:xfrm>
            <a:off x="5339681" y="2698975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8" name="Retângulo 647"/>
          <p:cNvSpPr/>
          <p:nvPr/>
        </p:nvSpPr>
        <p:spPr>
          <a:xfrm>
            <a:off x="5955281" y="26989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9" name="Retângulo 648"/>
          <p:cNvSpPr/>
          <p:nvPr/>
        </p:nvSpPr>
        <p:spPr>
          <a:xfrm>
            <a:off x="6570881" y="2698975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0" name="Retângulo 649"/>
          <p:cNvSpPr/>
          <p:nvPr/>
        </p:nvSpPr>
        <p:spPr>
          <a:xfrm>
            <a:off x="7186481" y="26989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1" name="Retângulo 650"/>
          <p:cNvSpPr/>
          <p:nvPr/>
        </p:nvSpPr>
        <p:spPr>
          <a:xfrm>
            <a:off x="7787907" y="2698975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2" name="Retângulo 651"/>
          <p:cNvSpPr/>
          <p:nvPr/>
        </p:nvSpPr>
        <p:spPr>
          <a:xfrm>
            <a:off x="8344812" y="26989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3" name="Retângulo 652"/>
          <p:cNvSpPr/>
          <p:nvPr/>
        </p:nvSpPr>
        <p:spPr>
          <a:xfrm>
            <a:off x="8960412" y="2698975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4" name="Retângulo 653"/>
          <p:cNvSpPr/>
          <p:nvPr/>
        </p:nvSpPr>
        <p:spPr>
          <a:xfrm>
            <a:off x="9577226" y="26989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5" name="Retângulo 654"/>
          <p:cNvSpPr/>
          <p:nvPr/>
        </p:nvSpPr>
        <p:spPr>
          <a:xfrm>
            <a:off x="4094626" y="33253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6" name="Retângulo 655"/>
          <p:cNvSpPr/>
          <p:nvPr/>
        </p:nvSpPr>
        <p:spPr>
          <a:xfrm>
            <a:off x="4710226" y="3325375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7" name="Retângulo 656"/>
          <p:cNvSpPr/>
          <p:nvPr/>
        </p:nvSpPr>
        <p:spPr>
          <a:xfrm>
            <a:off x="5325826" y="33253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8" name="Retângulo 657"/>
          <p:cNvSpPr/>
          <p:nvPr/>
        </p:nvSpPr>
        <p:spPr>
          <a:xfrm>
            <a:off x="5941426" y="3325375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9" name="Retângulo 658"/>
          <p:cNvSpPr/>
          <p:nvPr/>
        </p:nvSpPr>
        <p:spPr>
          <a:xfrm>
            <a:off x="6557026" y="33253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0" name="Retângulo 659"/>
          <p:cNvSpPr/>
          <p:nvPr/>
        </p:nvSpPr>
        <p:spPr>
          <a:xfrm>
            <a:off x="7172626" y="3325375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1" name="Retângulo 660"/>
          <p:cNvSpPr/>
          <p:nvPr/>
        </p:nvSpPr>
        <p:spPr>
          <a:xfrm>
            <a:off x="7774052" y="33253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2" name="Retângulo 661"/>
          <p:cNvSpPr/>
          <p:nvPr/>
        </p:nvSpPr>
        <p:spPr>
          <a:xfrm>
            <a:off x="8330957" y="3325375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3" name="Retângulo 662"/>
          <p:cNvSpPr/>
          <p:nvPr/>
        </p:nvSpPr>
        <p:spPr>
          <a:xfrm>
            <a:off x="8946557" y="3325375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4" name="Retângulo 663"/>
          <p:cNvSpPr/>
          <p:nvPr/>
        </p:nvSpPr>
        <p:spPr>
          <a:xfrm>
            <a:off x="9563371" y="3325375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5" name="Retângulo 664"/>
          <p:cNvSpPr/>
          <p:nvPr/>
        </p:nvSpPr>
        <p:spPr>
          <a:xfrm>
            <a:off x="4094626" y="45207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6" name="Retângulo 665"/>
          <p:cNvSpPr/>
          <p:nvPr/>
        </p:nvSpPr>
        <p:spPr>
          <a:xfrm>
            <a:off x="4710226" y="4520706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7" name="Retângulo 666"/>
          <p:cNvSpPr/>
          <p:nvPr/>
        </p:nvSpPr>
        <p:spPr>
          <a:xfrm>
            <a:off x="5325826" y="45207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8" name="Retângulo 667"/>
          <p:cNvSpPr/>
          <p:nvPr/>
        </p:nvSpPr>
        <p:spPr>
          <a:xfrm>
            <a:off x="5941426" y="4520706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9" name="Retângulo 668"/>
          <p:cNvSpPr/>
          <p:nvPr/>
        </p:nvSpPr>
        <p:spPr>
          <a:xfrm>
            <a:off x="6557026" y="45207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0" name="Retângulo 669"/>
          <p:cNvSpPr/>
          <p:nvPr/>
        </p:nvSpPr>
        <p:spPr>
          <a:xfrm>
            <a:off x="7172626" y="4520706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1" name="Retângulo 670"/>
          <p:cNvSpPr/>
          <p:nvPr/>
        </p:nvSpPr>
        <p:spPr>
          <a:xfrm>
            <a:off x="7774052" y="45207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2" name="Retângulo 671"/>
          <p:cNvSpPr/>
          <p:nvPr/>
        </p:nvSpPr>
        <p:spPr>
          <a:xfrm>
            <a:off x="8330957" y="4520706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3" name="Retângulo 672"/>
          <p:cNvSpPr/>
          <p:nvPr/>
        </p:nvSpPr>
        <p:spPr>
          <a:xfrm>
            <a:off x="8946557" y="45207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4" name="Retângulo 673"/>
          <p:cNvSpPr/>
          <p:nvPr/>
        </p:nvSpPr>
        <p:spPr>
          <a:xfrm>
            <a:off x="9563371" y="4520706"/>
            <a:ext cx="615600" cy="626400"/>
          </a:xfrm>
          <a:prstGeom prst="rect">
            <a:avLst/>
          </a:prstGeom>
          <a:solidFill>
            <a:srgbClr val="9DC3E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5" name="Retângulo 674"/>
          <p:cNvSpPr/>
          <p:nvPr/>
        </p:nvSpPr>
        <p:spPr>
          <a:xfrm>
            <a:off x="4094626" y="391875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6" name="Retângulo 675"/>
          <p:cNvSpPr/>
          <p:nvPr/>
        </p:nvSpPr>
        <p:spPr>
          <a:xfrm>
            <a:off x="4710226" y="391875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7" name="Retângulo 676"/>
          <p:cNvSpPr/>
          <p:nvPr/>
        </p:nvSpPr>
        <p:spPr>
          <a:xfrm>
            <a:off x="5325826" y="391875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8" name="Retângulo 677"/>
          <p:cNvSpPr/>
          <p:nvPr/>
        </p:nvSpPr>
        <p:spPr>
          <a:xfrm>
            <a:off x="5941426" y="391875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9" name="Retângulo 678"/>
          <p:cNvSpPr/>
          <p:nvPr/>
        </p:nvSpPr>
        <p:spPr>
          <a:xfrm>
            <a:off x="6557026" y="391875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0" name="Retângulo 679"/>
          <p:cNvSpPr/>
          <p:nvPr/>
        </p:nvSpPr>
        <p:spPr>
          <a:xfrm>
            <a:off x="7172626" y="391875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1" name="Retângulo 680"/>
          <p:cNvSpPr/>
          <p:nvPr/>
        </p:nvSpPr>
        <p:spPr>
          <a:xfrm>
            <a:off x="7774052" y="391875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2" name="Retângulo 681"/>
          <p:cNvSpPr/>
          <p:nvPr/>
        </p:nvSpPr>
        <p:spPr>
          <a:xfrm>
            <a:off x="8330957" y="391875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3" name="Retângulo 682"/>
          <p:cNvSpPr/>
          <p:nvPr/>
        </p:nvSpPr>
        <p:spPr>
          <a:xfrm>
            <a:off x="8946557" y="391875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4" name="Retângulo 683"/>
          <p:cNvSpPr/>
          <p:nvPr/>
        </p:nvSpPr>
        <p:spPr>
          <a:xfrm>
            <a:off x="9563371" y="391875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5" name="Retângulo 684"/>
          <p:cNvSpPr/>
          <p:nvPr/>
        </p:nvSpPr>
        <p:spPr>
          <a:xfrm>
            <a:off x="4108481" y="514710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6" name="Retângulo 685"/>
          <p:cNvSpPr/>
          <p:nvPr/>
        </p:nvSpPr>
        <p:spPr>
          <a:xfrm>
            <a:off x="4724081" y="51471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7" name="Retângulo 686"/>
          <p:cNvSpPr/>
          <p:nvPr/>
        </p:nvSpPr>
        <p:spPr>
          <a:xfrm>
            <a:off x="5339681" y="514710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8" name="Retângulo 687"/>
          <p:cNvSpPr/>
          <p:nvPr/>
        </p:nvSpPr>
        <p:spPr>
          <a:xfrm>
            <a:off x="5955281" y="51471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9" name="Retângulo 688"/>
          <p:cNvSpPr/>
          <p:nvPr/>
        </p:nvSpPr>
        <p:spPr>
          <a:xfrm>
            <a:off x="6570881" y="514710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0" name="Retângulo 689"/>
          <p:cNvSpPr/>
          <p:nvPr/>
        </p:nvSpPr>
        <p:spPr>
          <a:xfrm>
            <a:off x="7186481" y="51471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1" name="Retângulo 690"/>
          <p:cNvSpPr/>
          <p:nvPr/>
        </p:nvSpPr>
        <p:spPr>
          <a:xfrm>
            <a:off x="7787907" y="514710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2" name="Retângulo 691"/>
          <p:cNvSpPr/>
          <p:nvPr/>
        </p:nvSpPr>
        <p:spPr>
          <a:xfrm>
            <a:off x="8344812" y="51471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3" name="Retângulo 692"/>
          <p:cNvSpPr/>
          <p:nvPr/>
        </p:nvSpPr>
        <p:spPr>
          <a:xfrm>
            <a:off x="8960412" y="5147106"/>
            <a:ext cx="615600" cy="62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4" name="Retângulo 693"/>
          <p:cNvSpPr/>
          <p:nvPr/>
        </p:nvSpPr>
        <p:spPr>
          <a:xfrm>
            <a:off x="9577226" y="5147106"/>
            <a:ext cx="615600" cy="62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" name="CaixaDeTexto 72"/>
          <p:cNvSpPr txBox="1"/>
          <p:nvPr/>
        </p:nvSpPr>
        <p:spPr>
          <a:xfrm>
            <a:off x="4963399" y="6392230"/>
            <a:ext cx="429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Century Gothic" panose="020B0502020202020204" pitchFamily="34" charset="0"/>
              </a:rPr>
              <a:t>www.ensinandomatematica.com</a:t>
            </a:r>
            <a:endParaRPr lang="pt-B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3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6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6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6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6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6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6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7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4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6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6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2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6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4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6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6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6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6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6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1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6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2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6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0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6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3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6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8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6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0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6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2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6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6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9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6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3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6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6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8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6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0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6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2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6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4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6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5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6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3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6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6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6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6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8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6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0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6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6"/>
                  </p:tgtEl>
                </p:cond>
              </p:nextCondLst>
            </p:seq>
            <p:seq concurrent="1" nextAc="seek">
              <p:cTn id="307" restart="whenNotActive" fill="hold" evtFilter="cancelBubble" nodeType="interactiveSeq">
                <p:stCondLst>
                  <p:cond evt="onClick" delay="0">
                    <p:tgtEl>
                      <p:spTgt spid="6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8" fill="hold">
                      <p:stCondLst>
                        <p:cond delay="0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7"/>
                  </p:tgtEl>
                </p:cond>
              </p:nextCondLst>
            </p:seq>
            <p:seq concurrent="1" nextAc="seek">
              <p:cTn id="312" restart="whenNotActive" fill="hold" evtFilter="cancelBubble" nodeType="interactiveSeq">
                <p:stCondLst>
                  <p:cond evt="onClick" delay="0">
                    <p:tgtEl>
                      <p:spTgt spid="6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3" fill="hold">
                      <p:stCondLst>
                        <p:cond delay="0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9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6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1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6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3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6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2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6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4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6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4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6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1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6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2"/>
                  </p:tgtEl>
                </p:cond>
              </p:nextCondLst>
            </p:seq>
          </p:childTnLst>
        </p:cTn>
      </p:par>
    </p:tnLst>
    <p:bldLst>
      <p:bldP spid="620" grpId="0" animBg="1"/>
      <p:bldP spid="626" grpId="0" animBg="1"/>
      <p:bldP spid="627" grpId="0" animBg="1"/>
      <p:bldP spid="628" grpId="0" animBg="1"/>
      <p:bldP spid="629" grpId="0" animBg="1"/>
      <p:bldP spid="630" grpId="0" animBg="1"/>
      <p:bldP spid="631" grpId="0" animBg="1"/>
      <p:bldP spid="632" grpId="0" animBg="1"/>
      <p:bldP spid="633" grpId="0" animBg="1"/>
      <p:bldP spid="634" grpId="0" animBg="1"/>
      <p:bldP spid="635" grpId="0" animBg="1"/>
      <p:bldP spid="636" grpId="0" animBg="1"/>
      <p:bldP spid="637" grpId="0" animBg="1"/>
      <p:bldP spid="638" grpId="0" animBg="1"/>
      <p:bldP spid="639" grpId="0" animBg="1"/>
      <p:bldP spid="640" grpId="0" animBg="1"/>
      <p:bldP spid="641" grpId="0" animBg="1"/>
      <p:bldP spid="642" grpId="0" animBg="1"/>
      <p:bldP spid="643" grpId="0" animBg="1"/>
      <p:bldP spid="644" grpId="0" animBg="1"/>
      <p:bldP spid="645" grpId="0" animBg="1"/>
      <p:bldP spid="646" grpId="0" animBg="1"/>
      <p:bldP spid="647" grpId="0" animBg="1"/>
      <p:bldP spid="648" grpId="0" animBg="1"/>
      <p:bldP spid="649" grpId="0" animBg="1"/>
      <p:bldP spid="650" grpId="0" animBg="1"/>
      <p:bldP spid="651" grpId="0" animBg="1"/>
      <p:bldP spid="652" grpId="0" animBg="1"/>
      <p:bldP spid="653" grpId="0" animBg="1"/>
      <p:bldP spid="654" grpId="0" animBg="1"/>
      <p:bldP spid="655" grpId="0" animBg="1"/>
      <p:bldP spid="656" grpId="0" animBg="1"/>
      <p:bldP spid="657" grpId="0" animBg="1"/>
      <p:bldP spid="658" grpId="0" animBg="1"/>
      <p:bldP spid="659" grpId="0" animBg="1"/>
      <p:bldP spid="660" grpId="0" animBg="1"/>
      <p:bldP spid="661" grpId="0" animBg="1"/>
      <p:bldP spid="662" grpId="0" animBg="1"/>
      <p:bldP spid="663" grpId="0" animBg="1"/>
      <p:bldP spid="664" grpId="0" animBg="1"/>
      <p:bldP spid="665" grpId="0" animBg="1"/>
      <p:bldP spid="666" grpId="0" animBg="1"/>
      <p:bldP spid="667" grpId="0" animBg="1"/>
      <p:bldP spid="668" grpId="0" animBg="1"/>
      <p:bldP spid="669" grpId="0" animBg="1"/>
      <p:bldP spid="670" grpId="0" animBg="1"/>
      <p:bldP spid="671" grpId="0" animBg="1"/>
      <p:bldP spid="672" grpId="0" animBg="1"/>
      <p:bldP spid="673" grpId="0" animBg="1"/>
      <p:bldP spid="674" grpId="0" animBg="1"/>
      <p:bldP spid="675" grpId="0" animBg="1"/>
      <p:bldP spid="676" grpId="0" animBg="1"/>
      <p:bldP spid="677" grpId="0" animBg="1"/>
      <p:bldP spid="678" grpId="0" animBg="1"/>
      <p:bldP spid="679" grpId="0" animBg="1"/>
      <p:bldP spid="680" grpId="0" animBg="1"/>
      <p:bldP spid="681" grpId="0" animBg="1"/>
      <p:bldP spid="682" grpId="0" animBg="1"/>
      <p:bldP spid="683" grpId="0" animBg="1"/>
      <p:bldP spid="684" grpId="0" animBg="1"/>
      <p:bldP spid="685" grpId="0" animBg="1"/>
      <p:bldP spid="686" grpId="0" animBg="1"/>
      <p:bldP spid="687" grpId="0" animBg="1"/>
      <p:bldP spid="688" grpId="0" animBg="1"/>
      <p:bldP spid="689" grpId="0" animBg="1"/>
      <p:bldP spid="690" grpId="0" animBg="1"/>
      <p:bldP spid="691" grpId="0" animBg="1"/>
      <p:bldP spid="692" grpId="0" animBg="1"/>
      <p:bldP spid="693" grpId="0" animBg="1"/>
      <p:bldP spid="694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146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Tema do Office</vt:lpstr>
      <vt:lpstr>Caça monstrinhos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Roselice Parmegiani</dc:creator>
  <cp:lastModifiedBy>Roselice Parmegiani</cp:lastModifiedBy>
  <cp:revision>32</cp:revision>
  <dcterms:created xsi:type="dcterms:W3CDTF">2021-06-30T13:44:17Z</dcterms:created>
  <dcterms:modified xsi:type="dcterms:W3CDTF">2021-07-08T23:13:57Z</dcterms:modified>
</cp:coreProperties>
</file>