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0691813" cy="7559675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3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14DAA-32DC-41C1-ABFD-34D877FC67E2}" type="datetimeFigureOut">
              <a:rPr lang="pt-BR" smtClean="0"/>
              <a:t>12/05/2019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042D-8569-48F1-B9FD-DBCCE5A2A2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3219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14DAA-32DC-41C1-ABFD-34D877FC67E2}" type="datetimeFigureOut">
              <a:rPr lang="pt-BR" smtClean="0"/>
              <a:t>12/05/2019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042D-8569-48F1-B9FD-DBCCE5A2A2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0288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14DAA-32DC-41C1-ABFD-34D877FC67E2}" type="datetimeFigureOut">
              <a:rPr lang="pt-BR" smtClean="0"/>
              <a:t>12/05/2019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042D-8569-48F1-B9FD-DBCCE5A2A2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8297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14DAA-32DC-41C1-ABFD-34D877FC67E2}" type="datetimeFigureOut">
              <a:rPr lang="pt-BR" smtClean="0"/>
              <a:t>12/05/2019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042D-8569-48F1-B9FD-DBCCE5A2A2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6521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14DAA-32DC-41C1-ABFD-34D877FC67E2}" type="datetimeFigureOut">
              <a:rPr lang="pt-BR" smtClean="0"/>
              <a:t>12/05/2019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042D-8569-48F1-B9FD-DBCCE5A2A2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0389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14DAA-32DC-41C1-ABFD-34D877FC67E2}" type="datetimeFigureOut">
              <a:rPr lang="pt-BR" smtClean="0"/>
              <a:t>12/05/2019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042D-8569-48F1-B9FD-DBCCE5A2A2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251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14DAA-32DC-41C1-ABFD-34D877FC67E2}" type="datetimeFigureOut">
              <a:rPr lang="pt-BR" smtClean="0"/>
              <a:t>12/05/2019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042D-8569-48F1-B9FD-DBCCE5A2A2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749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14DAA-32DC-41C1-ABFD-34D877FC67E2}" type="datetimeFigureOut">
              <a:rPr lang="pt-BR" smtClean="0"/>
              <a:t>12/05/2019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042D-8569-48F1-B9FD-DBCCE5A2A2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4075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14DAA-32DC-41C1-ABFD-34D877FC67E2}" type="datetimeFigureOut">
              <a:rPr lang="pt-BR" smtClean="0"/>
              <a:t>12/05/2019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042D-8569-48F1-B9FD-DBCCE5A2A2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9757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14DAA-32DC-41C1-ABFD-34D877FC67E2}" type="datetimeFigureOut">
              <a:rPr lang="pt-BR" smtClean="0"/>
              <a:t>12/05/2019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042D-8569-48F1-B9FD-DBCCE5A2A2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4968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14DAA-32DC-41C1-ABFD-34D877FC67E2}" type="datetimeFigureOut">
              <a:rPr lang="pt-BR" smtClean="0"/>
              <a:t>12/05/2019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042D-8569-48F1-B9FD-DBCCE5A2A2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1839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14DAA-32DC-41C1-ABFD-34D877FC67E2}" type="datetimeFigureOut">
              <a:rPr lang="pt-BR" smtClean="0"/>
              <a:t>12/05/2019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4042D-8569-48F1-B9FD-DBCCE5A2A2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8124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upo 35"/>
          <p:cNvGrpSpPr/>
          <p:nvPr/>
        </p:nvGrpSpPr>
        <p:grpSpPr>
          <a:xfrm>
            <a:off x="693521" y="513687"/>
            <a:ext cx="8615999" cy="6205091"/>
            <a:chOff x="693521" y="513687"/>
            <a:chExt cx="8615999" cy="6205091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" name="CaixaDeTexto 30"/>
                <p:cNvSpPr txBox="1"/>
                <p:nvPr/>
              </p:nvSpPr>
              <p:spPr>
                <a:xfrm>
                  <a:off x="7718995" y="4147887"/>
                  <a:ext cx="819135" cy="21041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pt-BR" sz="72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sz="72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pt-BR" sz="72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pt-BR" sz="7200" dirty="0">
                    <a:latin typeface="Arial Black" panose="020B0A04020102020204" pitchFamily="34" charset="0"/>
                  </a:endParaRPr>
                </a:p>
              </p:txBody>
            </p:sp>
          </mc:Choice>
          <mc:Fallback>
            <p:sp>
              <p:nvSpPr>
                <p:cNvPr id="31" name="CaixaDeTexto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8995" y="4147887"/>
                  <a:ext cx="819135" cy="2104102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5" name="Grupo 34"/>
            <p:cNvGrpSpPr/>
            <p:nvPr/>
          </p:nvGrpSpPr>
          <p:grpSpPr>
            <a:xfrm>
              <a:off x="693521" y="513687"/>
              <a:ext cx="8615999" cy="6205091"/>
              <a:chOff x="693521" y="513687"/>
              <a:chExt cx="8615999" cy="6205091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38" name="CaixaDeTexto 37"/>
                  <p:cNvSpPr txBox="1"/>
                  <p:nvPr/>
                </p:nvSpPr>
                <p:spPr>
                  <a:xfrm>
                    <a:off x="4678957" y="4147887"/>
                    <a:ext cx="819134" cy="207749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pt-BR" sz="7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7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BR" sz="7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oMath>
                      </m:oMathPara>
                    </a14:m>
                    <a:endParaRPr lang="pt-BR" sz="7200" dirty="0">
                      <a:latin typeface="Arial Black" panose="020B0A04020102020204" pitchFamily="34" charset="0"/>
                    </a:endParaRPr>
                  </a:p>
                </p:txBody>
              </p:sp>
            </mc:Choice>
            <mc:Fallback>
              <p:sp>
                <p:nvSpPr>
                  <p:cNvPr id="38" name="CaixaDeTexto 3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78957" y="4147887"/>
                    <a:ext cx="819134" cy="2077492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pt-B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34" name="Grupo 33"/>
              <p:cNvGrpSpPr/>
              <p:nvPr/>
            </p:nvGrpSpPr>
            <p:grpSpPr>
              <a:xfrm>
                <a:off x="693521" y="513687"/>
                <a:ext cx="8615999" cy="6205091"/>
                <a:chOff x="693521" y="513687"/>
                <a:chExt cx="8615999" cy="6205091"/>
              </a:xfrm>
            </p:grpSpPr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39" name="CaixaDeTexto 38"/>
                    <p:cNvSpPr txBox="1"/>
                    <p:nvPr/>
                  </p:nvSpPr>
                  <p:spPr>
                    <a:xfrm>
                      <a:off x="1517696" y="4184612"/>
                      <a:ext cx="819134" cy="207749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pt-BR" sz="72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72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BR" sz="72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den>
                            </m:f>
                          </m:oMath>
                        </m:oMathPara>
                      </a14:m>
                      <a:endParaRPr lang="pt-BR" sz="7200" dirty="0">
                        <a:latin typeface="Arial Black" panose="020B0A04020102020204" pitchFamily="34" charset="0"/>
                      </a:endParaRPr>
                    </a:p>
                  </p:txBody>
                </p:sp>
              </mc:Choice>
              <mc:Fallback>
                <p:sp>
                  <p:nvSpPr>
                    <p:cNvPr id="39" name="CaixaDeTexto 3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17696" y="4184612"/>
                      <a:ext cx="819134" cy="2077492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t-B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33" name="Grupo 32"/>
                <p:cNvGrpSpPr/>
                <p:nvPr/>
              </p:nvGrpSpPr>
              <p:grpSpPr>
                <a:xfrm>
                  <a:off x="693521" y="513687"/>
                  <a:ext cx="8615999" cy="6205091"/>
                  <a:chOff x="693521" y="513687"/>
                  <a:chExt cx="8615999" cy="6205091"/>
                </a:xfrm>
              </p:grpSpPr>
              <p:grpSp>
                <p:nvGrpSpPr>
                  <p:cNvPr id="32" name="Grupo 31"/>
                  <p:cNvGrpSpPr/>
                  <p:nvPr/>
                </p:nvGrpSpPr>
                <p:grpSpPr>
                  <a:xfrm>
                    <a:off x="693521" y="513687"/>
                    <a:ext cx="8615999" cy="6205091"/>
                    <a:chOff x="693521" y="513687"/>
                    <a:chExt cx="8615999" cy="6205091"/>
                  </a:xfrm>
                </p:grpSpPr>
                <p:sp>
                  <p:nvSpPr>
                    <p:cNvPr id="4" name="Retângulo 3"/>
                    <p:cNvSpPr/>
                    <p:nvPr/>
                  </p:nvSpPr>
                  <p:spPr>
                    <a:xfrm>
                      <a:off x="693521" y="513687"/>
                      <a:ext cx="2520000" cy="288000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pt-BR" sz="1579"/>
                    </a:p>
                  </p:txBody>
                </p:sp>
                <p:sp>
                  <p:nvSpPr>
                    <p:cNvPr id="8" name="Retângulo 7"/>
                    <p:cNvSpPr/>
                    <p:nvPr/>
                  </p:nvSpPr>
                  <p:spPr>
                    <a:xfrm>
                      <a:off x="6789520" y="513687"/>
                      <a:ext cx="2520000" cy="288000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pt-BR" sz="1579"/>
                    </a:p>
                  </p:txBody>
                </p:sp>
                <p:sp>
                  <p:nvSpPr>
                    <p:cNvPr id="9" name="Retângulo 8"/>
                    <p:cNvSpPr/>
                    <p:nvPr/>
                  </p:nvSpPr>
                  <p:spPr>
                    <a:xfrm>
                      <a:off x="3836975" y="513687"/>
                      <a:ext cx="2520000" cy="288000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pt-BR" sz="1579"/>
                    </a:p>
                  </p:txBody>
                </p:sp>
                <p:sp>
                  <p:nvSpPr>
                    <p:cNvPr id="10" name="Retângulo 9"/>
                    <p:cNvSpPr/>
                    <p:nvPr/>
                  </p:nvSpPr>
                  <p:spPr>
                    <a:xfrm>
                      <a:off x="3836975" y="3838776"/>
                      <a:ext cx="2520000" cy="288000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pt-BR" sz="1579"/>
                    </a:p>
                  </p:txBody>
                </p:sp>
                <p:sp>
                  <p:nvSpPr>
                    <p:cNvPr id="11" name="Retângulo 10"/>
                    <p:cNvSpPr/>
                    <p:nvPr/>
                  </p:nvSpPr>
                  <p:spPr>
                    <a:xfrm>
                      <a:off x="6789520" y="3783358"/>
                      <a:ext cx="2520000" cy="288000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pt-BR" sz="1579"/>
                    </a:p>
                  </p:txBody>
                </p:sp>
                <p:sp>
                  <p:nvSpPr>
                    <p:cNvPr id="12" name="Retângulo 11"/>
                    <p:cNvSpPr/>
                    <p:nvPr/>
                  </p:nvSpPr>
                  <p:spPr>
                    <a:xfrm>
                      <a:off x="693521" y="3838778"/>
                      <a:ext cx="2520000" cy="288000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pt-BR" sz="1579"/>
                    </a:p>
                  </p:txBody>
                </p:sp>
              </p:grpSp>
              <p:grpSp>
                <p:nvGrpSpPr>
                  <p:cNvPr id="13" name="Group 2"/>
                  <p:cNvGrpSpPr>
                    <a:grpSpLocks/>
                  </p:cNvGrpSpPr>
                  <p:nvPr/>
                </p:nvGrpSpPr>
                <p:grpSpPr bwMode="auto">
                  <a:xfrm>
                    <a:off x="803594" y="1426297"/>
                    <a:ext cx="2299854" cy="845848"/>
                    <a:chOff x="12996" y="3097"/>
                    <a:chExt cx="3240" cy="1085"/>
                  </a:xfrm>
                </p:grpSpPr>
                <p:sp>
                  <p:nvSpPr>
                    <p:cNvPr id="14" name="AutoShape 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436" y="3097"/>
                      <a:ext cx="720" cy="1080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5" name="AutoShape 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156" y="3097"/>
                      <a:ext cx="720" cy="1080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6" name="AutoShape 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716" y="3097"/>
                      <a:ext cx="720" cy="1080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7" name="AutoShape 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996" y="3097"/>
                      <a:ext cx="720" cy="1080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8" name="AutoShape 7"/>
                    <p:cNvSpPr>
                      <a:spLocks noChangeArrowheads="1"/>
                    </p:cNvSpPr>
                    <p:nvPr/>
                  </p:nvSpPr>
                  <p:spPr bwMode="auto">
                    <a:xfrm rot="10800000">
                      <a:off x="13361" y="3102"/>
                      <a:ext cx="720" cy="1080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00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9" name="AutoShape 8"/>
                    <p:cNvSpPr>
                      <a:spLocks noChangeArrowheads="1"/>
                    </p:cNvSpPr>
                    <p:nvPr/>
                  </p:nvSpPr>
                  <p:spPr bwMode="auto">
                    <a:xfrm rot="10800000">
                      <a:off x="14076" y="3097"/>
                      <a:ext cx="720" cy="1080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00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sp>
                  <p:nvSpPr>
                    <p:cNvPr id="20" name="AutoShape 9"/>
                    <p:cNvSpPr>
                      <a:spLocks noChangeArrowheads="1"/>
                    </p:cNvSpPr>
                    <p:nvPr/>
                  </p:nvSpPr>
                  <p:spPr bwMode="auto">
                    <a:xfrm rot="10800000">
                      <a:off x="14796" y="3097"/>
                      <a:ext cx="720" cy="1080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00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sp>
                  <p:nvSpPr>
                    <p:cNvPr id="21" name="AutoShape 10"/>
                    <p:cNvSpPr>
                      <a:spLocks noChangeArrowheads="1"/>
                    </p:cNvSpPr>
                    <p:nvPr/>
                  </p:nvSpPr>
                  <p:spPr bwMode="auto">
                    <a:xfrm rot="10800000">
                      <a:off x="15516" y="3097"/>
                      <a:ext cx="720" cy="1080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22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4355091" y="887680"/>
                    <a:ext cx="1714500" cy="2132013"/>
                    <a:chOff x="744" y="7093"/>
                    <a:chExt cx="2700" cy="3357"/>
                  </a:xfrm>
                </p:grpSpPr>
                <p:sp>
                  <p:nvSpPr>
                    <p:cNvPr id="23" name="Freeform 13"/>
                    <p:cNvSpPr>
                      <a:spLocks/>
                    </p:cNvSpPr>
                    <p:nvPr/>
                  </p:nvSpPr>
                  <p:spPr bwMode="auto">
                    <a:xfrm>
                      <a:off x="1284" y="8854"/>
                      <a:ext cx="1404" cy="1596"/>
                    </a:xfrm>
                    <a:custGeom>
                      <a:avLst/>
                      <a:gdLst>
                        <a:gd name="T0" fmla="*/ 1052 w 1404"/>
                        <a:gd name="T1" fmla="*/ 223 h 1596"/>
                        <a:gd name="T2" fmla="*/ 968 w 1404"/>
                        <a:gd name="T3" fmla="*/ 190 h 1596"/>
                        <a:gd name="T4" fmla="*/ 801 w 1404"/>
                        <a:gd name="T5" fmla="*/ 89 h 1596"/>
                        <a:gd name="T6" fmla="*/ 232 w 1404"/>
                        <a:gd name="T7" fmla="*/ 207 h 1596"/>
                        <a:gd name="T8" fmla="*/ 181 w 1404"/>
                        <a:gd name="T9" fmla="*/ 374 h 1596"/>
                        <a:gd name="T10" fmla="*/ 114 w 1404"/>
                        <a:gd name="T11" fmla="*/ 458 h 1596"/>
                        <a:gd name="T12" fmla="*/ 64 w 1404"/>
                        <a:gd name="T13" fmla="*/ 558 h 1596"/>
                        <a:gd name="T14" fmla="*/ 14 w 1404"/>
                        <a:gd name="T15" fmla="*/ 659 h 1596"/>
                        <a:gd name="T16" fmla="*/ 48 w 1404"/>
                        <a:gd name="T17" fmla="*/ 793 h 1596"/>
                        <a:gd name="T18" fmla="*/ 181 w 1404"/>
                        <a:gd name="T19" fmla="*/ 977 h 1596"/>
                        <a:gd name="T20" fmla="*/ 232 w 1404"/>
                        <a:gd name="T21" fmla="*/ 1345 h 1596"/>
                        <a:gd name="T22" fmla="*/ 349 w 1404"/>
                        <a:gd name="T23" fmla="*/ 1446 h 1596"/>
                        <a:gd name="T24" fmla="*/ 650 w 1404"/>
                        <a:gd name="T25" fmla="*/ 1596 h 1596"/>
                        <a:gd name="T26" fmla="*/ 801 w 1404"/>
                        <a:gd name="T27" fmla="*/ 1563 h 1596"/>
                        <a:gd name="T28" fmla="*/ 1019 w 1404"/>
                        <a:gd name="T29" fmla="*/ 1345 h 1596"/>
                        <a:gd name="T30" fmla="*/ 1136 w 1404"/>
                        <a:gd name="T31" fmla="*/ 1077 h 1596"/>
                        <a:gd name="T32" fmla="*/ 1186 w 1404"/>
                        <a:gd name="T33" fmla="*/ 1044 h 1596"/>
                        <a:gd name="T34" fmla="*/ 1270 w 1404"/>
                        <a:gd name="T35" fmla="*/ 960 h 1596"/>
                        <a:gd name="T36" fmla="*/ 1320 w 1404"/>
                        <a:gd name="T37" fmla="*/ 910 h 1596"/>
                        <a:gd name="T38" fmla="*/ 1370 w 1404"/>
                        <a:gd name="T39" fmla="*/ 659 h 1596"/>
                        <a:gd name="T40" fmla="*/ 1404 w 1404"/>
                        <a:gd name="T41" fmla="*/ 558 h 1596"/>
                        <a:gd name="T42" fmla="*/ 1203 w 1404"/>
                        <a:gd name="T43" fmla="*/ 340 h 1596"/>
                        <a:gd name="T44" fmla="*/ 1086 w 1404"/>
                        <a:gd name="T45" fmla="*/ 257 h 1596"/>
                        <a:gd name="T46" fmla="*/ 1052 w 1404"/>
                        <a:gd name="T47" fmla="*/ 223 h 159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</a:cxnLst>
                      <a:rect l="0" t="0" r="r" b="b"/>
                      <a:pathLst>
                        <a:path w="1404" h="1596">
                          <a:moveTo>
                            <a:pt x="1052" y="223"/>
                          </a:moveTo>
                          <a:cubicBezTo>
                            <a:pt x="1024" y="212"/>
                            <a:pt x="994" y="205"/>
                            <a:pt x="968" y="190"/>
                          </a:cubicBezTo>
                          <a:cubicBezTo>
                            <a:pt x="763" y="71"/>
                            <a:pt x="923" y="131"/>
                            <a:pt x="801" y="89"/>
                          </a:cubicBezTo>
                          <a:cubicBezTo>
                            <a:pt x="195" y="110"/>
                            <a:pt x="435" y="0"/>
                            <a:pt x="232" y="207"/>
                          </a:cubicBezTo>
                          <a:cubicBezTo>
                            <a:pt x="213" y="262"/>
                            <a:pt x="204" y="320"/>
                            <a:pt x="181" y="374"/>
                          </a:cubicBezTo>
                          <a:cubicBezTo>
                            <a:pt x="157" y="430"/>
                            <a:pt x="148" y="416"/>
                            <a:pt x="114" y="458"/>
                          </a:cubicBezTo>
                          <a:cubicBezTo>
                            <a:pt x="53" y="535"/>
                            <a:pt x="104" y="478"/>
                            <a:pt x="64" y="558"/>
                          </a:cubicBezTo>
                          <a:cubicBezTo>
                            <a:pt x="0" y="685"/>
                            <a:pt x="56" y="533"/>
                            <a:pt x="14" y="659"/>
                          </a:cubicBezTo>
                          <a:cubicBezTo>
                            <a:pt x="21" y="691"/>
                            <a:pt x="31" y="759"/>
                            <a:pt x="48" y="793"/>
                          </a:cubicBezTo>
                          <a:cubicBezTo>
                            <a:pt x="81" y="860"/>
                            <a:pt x="140" y="914"/>
                            <a:pt x="181" y="977"/>
                          </a:cubicBezTo>
                          <a:cubicBezTo>
                            <a:pt x="184" y="1011"/>
                            <a:pt x="189" y="1285"/>
                            <a:pt x="232" y="1345"/>
                          </a:cubicBezTo>
                          <a:cubicBezTo>
                            <a:pt x="268" y="1396"/>
                            <a:pt x="301" y="1414"/>
                            <a:pt x="349" y="1446"/>
                          </a:cubicBezTo>
                          <a:cubicBezTo>
                            <a:pt x="418" y="1550"/>
                            <a:pt x="535" y="1569"/>
                            <a:pt x="650" y="1596"/>
                          </a:cubicBezTo>
                          <a:cubicBezTo>
                            <a:pt x="700" y="1585"/>
                            <a:pt x="752" y="1579"/>
                            <a:pt x="801" y="1563"/>
                          </a:cubicBezTo>
                          <a:cubicBezTo>
                            <a:pt x="871" y="1540"/>
                            <a:pt x="974" y="1412"/>
                            <a:pt x="1019" y="1345"/>
                          </a:cubicBezTo>
                          <a:cubicBezTo>
                            <a:pt x="1035" y="1230"/>
                            <a:pt x="1044" y="1154"/>
                            <a:pt x="1136" y="1077"/>
                          </a:cubicBezTo>
                          <a:cubicBezTo>
                            <a:pt x="1151" y="1064"/>
                            <a:pt x="1171" y="1057"/>
                            <a:pt x="1186" y="1044"/>
                          </a:cubicBezTo>
                          <a:cubicBezTo>
                            <a:pt x="1216" y="1018"/>
                            <a:pt x="1242" y="988"/>
                            <a:pt x="1270" y="960"/>
                          </a:cubicBezTo>
                          <a:cubicBezTo>
                            <a:pt x="1287" y="943"/>
                            <a:pt x="1320" y="910"/>
                            <a:pt x="1320" y="910"/>
                          </a:cubicBezTo>
                          <a:cubicBezTo>
                            <a:pt x="1400" y="673"/>
                            <a:pt x="1308" y="969"/>
                            <a:pt x="1370" y="659"/>
                          </a:cubicBezTo>
                          <a:cubicBezTo>
                            <a:pt x="1377" y="624"/>
                            <a:pt x="1404" y="558"/>
                            <a:pt x="1404" y="558"/>
                          </a:cubicBezTo>
                          <a:cubicBezTo>
                            <a:pt x="1362" y="455"/>
                            <a:pt x="1312" y="377"/>
                            <a:pt x="1203" y="340"/>
                          </a:cubicBezTo>
                          <a:cubicBezTo>
                            <a:pt x="1124" y="261"/>
                            <a:pt x="1166" y="283"/>
                            <a:pt x="1086" y="257"/>
                          </a:cubicBezTo>
                          <a:cubicBezTo>
                            <a:pt x="1075" y="246"/>
                            <a:pt x="1052" y="223"/>
                            <a:pt x="1052" y="22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pic>
                  <p:nvPicPr>
                    <p:cNvPr id="1038" name="Picture 1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464" y="7093"/>
                      <a:ext cx="1080" cy="88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1039" name="Picture 1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364" y="7953"/>
                      <a:ext cx="1080" cy="88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1040" name="Picture 16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744" y="8121"/>
                      <a:ext cx="1080" cy="88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1041" name="Picture 17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464" y="9213"/>
                      <a:ext cx="1080" cy="88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  <p:pic>
                <p:nvPicPr>
                  <p:cNvPr id="40" name="Imagem 39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7332291" y="1128355"/>
                    <a:ext cx="1589647" cy="1640112"/>
                  </a:xfrm>
                  <a:prstGeom prst="rect">
                    <a:avLst/>
                  </a:prstGeom>
                </p:spPr>
              </p:pic>
            </p:grpSp>
          </p:grpSp>
        </p:grpSp>
      </p:grpSp>
    </p:spTree>
    <p:extLst>
      <p:ext uri="{BB962C8B-B14F-4D97-AF65-F5344CB8AC3E}">
        <p14:creationId xmlns:p14="http://schemas.microsoft.com/office/powerpoint/2010/main" val="64546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upo 36"/>
          <p:cNvGrpSpPr/>
          <p:nvPr/>
        </p:nvGrpSpPr>
        <p:grpSpPr>
          <a:xfrm>
            <a:off x="693521" y="513687"/>
            <a:ext cx="8615999" cy="6205091"/>
            <a:chOff x="693521" y="513687"/>
            <a:chExt cx="8615999" cy="6205091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" name="CaixaDeTexto 30"/>
                <p:cNvSpPr txBox="1"/>
                <p:nvPr/>
              </p:nvSpPr>
              <p:spPr>
                <a:xfrm>
                  <a:off x="7718995" y="4147887"/>
                  <a:ext cx="819134" cy="207749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pt-BR" sz="72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sz="72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pt-BR" sz="72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oMath>
                    </m:oMathPara>
                  </a14:m>
                  <a:endParaRPr lang="pt-BR" sz="7200" dirty="0">
                    <a:latin typeface="Arial Black" panose="020B0A04020102020204" pitchFamily="34" charset="0"/>
                  </a:endParaRPr>
                </a:p>
              </p:txBody>
            </p:sp>
          </mc:Choice>
          <mc:Fallback>
            <p:sp>
              <p:nvSpPr>
                <p:cNvPr id="31" name="CaixaDeTexto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8995" y="4147887"/>
                  <a:ext cx="819134" cy="2077492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6" name="Grupo 35"/>
            <p:cNvGrpSpPr/>
            <p:nvPr/>
          </p:nvGrpSpPr>
          <p:grpSpPr>
            <a:xfrm>
              <a:off x="693521" y="513687"/>
              <a:ext cx="8615999" cy="6205091"/>
              <a:chOff x="693521" y="513687"/>
              <a:chExt cx="8615999" cy="6205091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38" name="CaixaDeTexto 37"/>
                  <p:cNvSpPr txBox="1"/>
                  <p:nvPr/>
                </p:nvSpPr>
                <p:spPr>
                  <a:xfrm>
                    <a:off x="4678957" y="4147887"/>
                    <a:ext cx="819135" cy="20815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pt-BR" sz="7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7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BR" sz="72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oMath>
                      </m:oMathPara>
                    </a14:m>
                    <a:endParaRPr lang="pt-BR" sz="7200" dirty="0">
                      <a:latin typeface="Arial Black" panose="020B0A04020102020204" pitchFamily="34" charset="0"/>
                    </a:endParaRPr>
                  </a:p>
                </p:txBody>
              </p:sp>
            </mc:Choice>
            <mc:Fallback>
              <p:sp>
                <p:nvSpPr>
                  <p:cNvPr id="38" name="CaixaDeTexto 3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78957" y="4147887"/>
                    <a:ext cx="819135" cy="2081532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pt-B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35" name="Grupo 34"/>
              <p:cNvGrpSpPr/>
              <p:nvPr/>
            </p:nvGrpSpPr>
            <p:grpSpPr>
              <a:xfrm>
                <a:off x="693521" y="513687"/>
                <a:ext cx="8615999" cy="6205091"/>
                <a:chOff x="693521" y="513687"/>
                <a:chExt cx="8615999" cy="6205091"/>
              </a:xfrm>
            </p:grpSpPr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39" name="CaixaDeTexto 38"/>
                    <p:cNvSpPr txBox="1"/>
                    <p:nvPr/>
                  </p:nvSpPr>
                  <p:spPr>
                    <a:xfrm>
                      <a:off x="1517696" y="4184612"/>
                      <a:ext cx="819135" cy="208146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pt-BR" sz="72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7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BR" sz="72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den>
                            </m:f>
                          </m:oMath>
                        </m:oMathPara>
                      </a14:m>
                      <a:endParaRPr lang="pt-BR" sz="7200" dirty="0">
                        <a:latin typeface="Arial Black" panose="020B0A04020102020204" pitchFamily="34" charset="0"/>
                      </a:endParaRPr>
                    </a:p>
                  </p:txBody>
                </p:sp>
              </mc:Choice>
              <mc:Fallback>
                <p:sp>
                  <p:nvSpPr>
                    <p:cNvPr id="39" name="CaixaDeTexto 3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17696" y="4184612"/>
                      <a:ext cx="819135" cy="2081467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t-B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34" name="Grupo 33"/>
                <p:cNvGrpSpPr/>
                <p:nvPr/>
              </p:nvGrpSpPr>
              <p:grpSpPr>
                <a:xfrm>
                  <a:off x="693521" y="513687"/>
                  <a:ext cx="8615999" cy="6205091"/>
                  <a:chOff x="693521" y="513687"/>
                  <a:chExt cx="8615999" cy="6205091"/>
                </a:xfrm>
              </p:grpSpPr>
              <p:grpSp>
                <p:nvGrpSpPr>
                  <p:cNvPr id="33" name="Grupo 32"/>
                  <p:cNvGrpSpPr/>
                  <p:nvPr/>
                </p:nvGrpSpPr>
                <p:grpSpPr>
                  <a:xfrm>
                    <a:off x="693521" y="513687"/>
                    <a:ext cx="8615999" cy="6205091"/>
                    <a:chOff x="693521" y="513687"/>
                    <a:chExt cx="8615999" cy="6205091"/>
                  </a:xfrm>
                </p:grpSpPr>
                <p:sp>
                  <p:nvSpPr>
                    <p:cNvPr id="4" name="Retângulo 3"/>
                    <p:cNvSpPr/>
                    <p:nvPr/>
                  </p:nvSpPr>
                  <p:spPr>
                    <a:xfrm>
                      <a:off x="693521" y="513687"/>
                      <a:ext cx="2520000" cy="288000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pt-BR" sz="1579"/>
                    </a:p>
                  </p:txBody>
                </p:sp>
                <p:sp>
                  <p:nvSpPr>
                    <p:cNvPr id="8" name="Retângulo 7"/>
                    <p:cNvSpPr/>
                    <p:nvPr/>
                  </p:nvSpPr>
                  <p:spPr>
                    <a:xfrm>
                      <a:off x="6789520" y="513687"/>
                      <a:ext cx="2520000" cy="288000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pt-BR" sz="1579"/>
                    </a:p>
                  </p:txBody>
                </p:sp>
                <p:sp>
                  <p:nvSpPr>
                    <p:cNvPr id="9" name="Retângulo 8"/>
                    <p:cNvSpPr/>
                    <p:nvPr/>
                  </p:nvSpPr>
                  <p:spPr>
                    <a:xfrm>
                      <a:off x="3836975" y="513687"/>
                      <a:ext cx="2520000" cy="288000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pt-BR" sz="1579"/>
                    </a:p>
                  </p:txBody>
                </p:sp>
                <p:sp>
                  <p:nvSpPr>
                    <p:cNvPr id="10" name="Retângulo 9"/>
                    <p:cNvSpPr/>
                    <p:nvPr/>
                  </p:nvSpPr>
                  <p:spPr>
                    <a:xfrm>
                      <a:off x="3836975" y="3838776"/>
                      <a:ext cx="2520000" cy="288000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pt-BR" sz="1579"/>
                    </a:p>
                  </p:txBody>
                </p:sp>
                <p:sp>
                  <p:nvSpPr>
                    <p:cNvPr id="11" name="Retângulo 10"/>
                    <p:cNvSpPr/>
                    <p:nvPr/>
                  </p:nvSpPr>
                  <p:spPr>
                    <a:xfrm>
                      <a:off x="6789520" y="3783358"/>
                      <a:ext cx="2520000" cy="288000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pt-BR" sz="1579"/>
                    </a:p>
                  </p:txBody>
                </p:sp>
                <p:sp>
                  <p:nvSpPr>
                    <p:cNvPr id="12" name="Retângulo 11"/>
                    <p:cNvSpPr/>
                    <p:nvPr/>
                  </p:nvSpPr>
                  <p:spPr>
                    <a:xfrm>
                      <a:off x="693521" y="3838778"/>
                      <a:ext cx="2520000" cy="288000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pt-BR" sz="1579"/>
                    </a:p>
                  </p:txBody>
                </p:sp>
              </p:grpSp>
              <p:grpSp>
                <p:nvGrpSpPr>
                  <p:cNvPr id="24" name="Group 19"/>
                  <p:cNvGrpSpPr>
                    <a:grpSpLocks/>
                  </p:cNvGrpSpPr>
                  <p:nvPr/>
                </p:nvGrpSpPr>
                <p:grpSpPr bwMode="auto">
                  <a:xfrm>
                    <a:off x="7616407" y="1267887"/>
                    <a:ext cx="917575" cy="1371600"/>
                    <a:chOff x="13536" y="6874"/>
                    <a:chExt cx="1443" cy="2161"/>
                  </a:xfrm>
                </p:grpSpPr>
                <p:sp>
                  <p:nvSpPr>
                    <p:cNvPr id="25" name="Rectangle 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539" y="6874"/>
                      <a:ext cx="720" cy="721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sp>
                  <p:nvSpPr>
                    <p:cNvPr id="26" name="Rectangle 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256" y="6874"/>
                      <a:ext cx="720" cy="721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sp>
                  <p:nvSpPr>
                    <p:cNvPr id="27" name="Rectangle 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536" y="7594"/>
                      <a:ext cx="720" cy="72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sp>
                  <p:nvSpPr>
                    <p:cNvPr id="28" name="Rectangle 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256" y="7594"/>
                      <a:ext cx="720" cy="72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sp>
                  <p:nvSpPr>
                    <p:cNvPr id="29" name="Rectangle 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539" y="8314"/>
                      <a:ext cx="720" cy="721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sp>
                  <p:nvSpPr>
                    <p:cNvPr id="30" name="Rectangle 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259" y="8314"/>
                      <a:ext cx="720" cy="721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2" name="Group 2"/>
                  <p:cNvGrpSpPr>
                    <a:grpSpLocks/>
                  </p:cNvGrpSpPr>
                  <p:nvPr/>
                </p:nvGrpSpPr>
                <p:grpSpPr bwMode="auto">
                  <a:xfrm>
                    <a:off x="915093" y="702803"/>
                    <a:ext cx="2123914" cy="2579882"/>
                    <a:chOff x="4672" y="1467"/>
                    <a:chExt cx="3462" cy="4286"/>
                  </a:xfrm>
                </p:grpSpPr>
                <p:sp>
                  <p:nvSpPr>
                    <p:cNvPr id="3" name="Freeform 3"/>
                    <p:cNvSpPr>
                      <a:spLocks/>
                    </p:cNvSpPr>
                    <p:nvPr/>
                  </p:nvSpPr>
                  <p:spPr bwMode="auto">
                    <a:xfrm>
                      <a:off x="4672" y="2897"/>
                      <a:ext cx="2846" cy="2856"/>
                    </a:xfrm>
                    <a:custGeom>
                      <a:avLst/>
                      <a:gdLst>
                        <a:gd name="T0" fmla="*/ 418 w 2846"/>
                        <a:gd name="T1" fmla="*/ 83 h 2856"/>
                        <a:gd name="T2" fmla="*/ 284 w 2846"/>
                        <a:gd name="T3" fmla="*/ 201 h 2856"/>
                        <a:gd name="T4" fmla="*/ 150 w 2846"/>
                        <a:gd name="T5" fmla="*/ 318 h 2856"/>
                        <a:gd name="T6" fmla="*/ 16 w 2846"/>
                        <a:gd name="T7" fmla="*/ 536 h 2856"/>
                        <a:gd name="T8" fmla="*/ 0 w 2846"/>
                        <a:gd name="T9" fmla="*/ 586 h 2856"/>
                        <a:gd name="T10" fmla="*/ 33 w 2846"/>
                        <a:gd name="T11" fmla="*/ 770 h 2856"/>
                        <a:gd name="T12" fmla="*/ 134 w 2846"/>
                        <a:gd name="T13" fmla="*/ 854 h 2856"/>
                        <a:gd name="T14" fmla="*/ 284 w 2846"/>
                        <a:gd name="T15" fmla="*/ 988 h 2856"/>
                        <a:gd name="T16" fmla="*/ 335 w 2846"/>
                        <a:gd name="T17" fmla="*/ 1071 h 2856"/>
                        <a:gd name="T18" fmla="*/ 351 w 2846"/>
                        <a:gd name="T19" fmla="*/ 1122 h 2856"/>
                        <a:gd name="T20" fmla="*/ 452 w 2846"/>
                        <a:gd name="T21" fmla="*/ 1155 h 2856"/>
                        <a:gd name="T22" fmla="*/ 586 w 2846"/>
                        <a:gd name="T23" fmla="*/ 1289 h 2856"/>
                        <a:gd name="T24" fmla="*/ 636 w 2846"/>
                        <a:gd name="T25" fmla="*/ 1323 h 2856"/>
                        <a:gd name="T26" fmla="*/ 787 w 2846"/>
                        <a:gd name="T27" fmla="*/ 1473 h 2856"/>
                        <a:gd name="T28" fmla="*/ 803 w 2846"/>
                        <a:gd name="T29" fmla="*/ 1540 h 2856"/>
                        <a:gd name="T30" fmla="*/ 837 w 2846"/>
                        <a:gd name="T31" fmla="*/ 1590 h 2856"/>
                        <a:gd name="T32" fmla="*/ 921 w 2846"/>
                        <a:gd name="T33" fmla="*/ 1892 h 2856"/>
                        <a:gd name="T34" fmla="*/ 988 w 2846"/>
                        <a:gd name="T35" fmla="*/ 2110 h 2856"/>
                        <a:gd name="T36" fmla="*/ 1155 w 2846"/>
                        <a:gd name="T37" fmla="*/ 2327 h 2856"/>
                        <a:gd name="T38" fmla="*/ 1272 w 2846"/>
                        <a:gd name="T39" fmla="*/ 2444 h 2856"/>
                        <a:gd name="T40" fmla="*/ 1523 w 2846"/>
                        <a:gd name="T41" fmla="*/ 2495 h 2856"/>
                        <a:gd name="T42" fmla="*/ 1791 w 2846"/>
                        <a:gd name="T43" fmla="*/ 2679 h 2856"/>
                        <a:gd name="T44" fmla="*/ 1892 w 2846"/>
                        <a:gd name="T45" fmla="*/ 2712 h 2856"/>
                        <a:gd name="T46" fmla="*/ 1942 w 2846"/>
                        <a:gd name="T47" fmla="*/ 2729 h 2856"/>
                        <a:gd name="T48" fmla="*/ 1959 w 2846"/>
                        <a:gd name="T49" fmla="*/ 2779 h 2856"/>
                        <a:gd name="T50" fmla="*/ 2042 w 2846"/>
                        <a:gd name="T51" fmla="*/ 2796 h 2856"/>
                        <a:gd name="T52" fmla="*/ 2394 w 2846"/>
                        <a:gd name="T53" fmla="*/ 2846 h 2856"/>
                        <a:gd name="T54" fmla="*/ 2779 w 2846"/>
                        <a:gd name="T55" fmla="*/ 2746 h 2856"/>
                        <a:gd name="T56" fmla="*/ 2846 w 2846"/>
                        <a:gd name="T57" fmla="*/ 2562 h 2856"/>
                        <a:gd name="T58" fmla="*/ 2813 w 2846"/>
                        <a:gd name="T59" fmla="*/ 2428 h 2856"/>
                        <a:gd name="T60" fmla="*/ 2779 w 2846"/>
                        <a:gd name="T61" fmla="*/ 2394 h 2856"/>
                        <a:gd name="T62" fmla="*/ 2712 w 2846"/>
                        <a:gd name="T63" fmla="*/ 2243 h 2856"/>
                        <a:gd name="T64" fmla="*/ 2645 w 2846"/>
                        <a:gd name="T65" fmla="*/ 2143 h 2856"/>
                        <a:gd name="T66" fmla="*/ 2545 w 2846"/>
                        <a:gd name="T67" fmla="*/ 2009 h 2856"/>
                        <a:gd name="T68" fmla="*/ 2511 w 2846"/>
                        <a:gd name="T69" fmla="*/ 1976 h 2856"/>
                        <a:gd name="T70" fmla="*/ 2478 w 2846"/>
                        <a:gd name="T71" fmla="*/ 1909 h 2856"/>
                        <a:gd name="T72" fmla="*/ 2444 w 2846"/>
                        <a:gd name="T73" fmla="*/ 1875 h 2856"/>
                        <a:gd name="T74" fmla="*/ 2428 w 2846"/>
                        <a:gd name="T75" fmla="*/ 1825 h 2856"/>
                        <a:gd name="T76" fmla="*/ 2310 w 2846"/>
                        <a:gd name="T77" fmla="*/ 1758 h 2856"/>
                        <a:gd name="T78" fmla="*/ 2093 w 2846"/>
                        <a:gd name="T79" fmla="*/ 1590 h 2856"/>
                        <a:gd name="T80" fmla="*/ 1892 w 2846"/>
                        <a:gd name="T81" fmla="*/ 1373 h 2856"/>
                        <a:gd name="T82" fmla="*/ 1875 w 2846"/>
                        <a:gd name="T83" fmla="*/ 937 h 2856"/>
                        <a:gd name="T84" fmla="*/ 1942 w 2846"/>
                        <a:gd name="T85" fmla="*/ 653 h 2856"/>
                        <a:gd name="T86" fmla="*/ 1925 w 2846"/>
                        <a:gd name="T87" fmla="*/ 586 h 2856"/>
                        <a:gd name="T88" fmla="*/ 1641 w 2846"/>
                        <a:gd name="T89" fmla="*/ 385 h 2856"/>
                        <a:gd name="T90" fmla="*/ 1239 w 2846"/>
                        <a:gd name="T91" fmla="*/ 284 h 2856"/>
                        <a:gd name="T92" fmla="*/ 1188 w 2846"/>
                        <a:gd name="T93" fmla="*/ 234 h 2856"/>
                        <a:gd name="T94" fmla="*/ 954 w 2846"/>
                        <a:gd name="T95" fmla="*/ 150 h 2856"/>
                        <a:gd name="T96" fmla="*/ 854 w 2846"/>
                        <a:gd name="T97" fmla="*/ 100 h 2856"/>
                        <a:gd name="T98" fmla="*/ 770 w 2846"/>
                        <a:gd name="T99" fmla="*/ 33 h 2856"/>
                        <a:gd name="T100" fmla="*/ 669 w 2846"/>
                        <a:gd name="T101" fmla="*/ 0 h 2856"/>
                        <a:gd name="T102" fmla="*/ 485 w 2846"/>
                        <a:gd name="T103" fmla="*/ 33 h 2856"/>
                        <a:gd name="T104" fmla="*/ 418 w 2846"/>
                        <a:gd name="T105" fmla="*/ 83 h 28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</a:cxnLst>
                      <a:rect l="0" t="0" r="r" b="b"/>
                      <a:pathLst>
                        <a:path w="2846" h="2856">
                          <a:moveTo>
                            <a:pt x="418" y="83"/>
                          </a:moveTo>
                          <a:cubicBezTo>
                            <a:pt x="346" y="108"/>
                            <a:pt x="331" y="146"/>
                            <a:pt x="284" y="201"/>
                          </a:cubicBezTo>
                          <a:cubicBezTo>
                            <a:pt x="232" y="262"/>
                            <a:pt x="212" y="272"/>
                            <a:pt x="150" y="318"/>
                          </a:cubicBezTo>
                          <a:cubicBezTo>
                            <a:pt x="102" y="390"/>
                            <a:pt x="64" y="464"/>
                            <a:pt x="16" y="536"/>
                          </a:cubicBezTo>
                          <a:cubicBezTo>
                            <a:pt x="11" y="553"/>
                            <a:pt x="0" y="569"/>
                            <a:pt x="0" y="586"/>
                          </a:cubicBezTo>
                          <a:cubicBezTo>
                            <a:pt x="0" y="594"/>
                            <a:pt x="9" y="734"/>
                            <a:pt x="33" y="770"/>
                          </a:cubicBezTo>
                          <a:cubicBezTo>
                            <a:pt x="72" y="828"/>
                            <a:pt x="86" y="813"/>
                            <a:pt x="134" y="854"/>
                          </a:cubicBezTo>
                          <a:cubicBezTo>
                            <a:pt x="183" y="896"/>
                            <a:pt x="239" y="941"/>
                            <a:pt x="284" y="988"/>
                          </a:cubicBezTo>
                          <a:cubicBezTo>
                            <a:pt x="335" y="1139"/>
                            <a:pt x="262" y="949"/>
                            <a:pt x="335" y="1071"/>
                          </a:cubicBezTo>
                          <a:cubicBezTo>
                            <a:pt x="344" y="1086"/>
                            <a:pt x="337" y="1112"/>
                            <a:pt x="351" y="1122"/>
                          </a:cubicBezTo>
                          <a:cubicBezTo>
                            <a:pt x="380" y="1143"/>
                            <a:pt x="452" y="1155"/>
                            <a:pt x="452" y="1155"/>
                          </a:cubicBezTo>
                          <a:cubicBezTo>
                            <a:pt x="489" y="1192"/>
                            <a:pt x="540" y="1258"/>
                            <a:pt x="586" y="1289"/>
                          </a:cubicBezTo>
                          <a:cubicBezTo>
                            <a:pt x="603" y="1300"/>
                            <a:pt x="623" y="1308"/>
                            <a:pt x="636" y="1323"/>
                          </a:cubicBezTo>
                          <a:cubicBezTo>
                            <a:pt x="776" y="1481"/>
                            <a:pt x="656" y="1408"/>
                            <a:pt x="787" y="1473"/>
                          </a:cubicBezTo>
                          <a:cubicBezTo>
                            <a:pt x="792" y="1495"/>
                            <a:pt x="794" y="1519"/>
                            <a:pt x="803" y="1540"/>
                          </a:cubicBezTo>
                          <a:cubicBezTo>
                            <a:pt x="811" y="1559"/>
                            <a:pt x="831" y="1571"/>
                            <a:pt x="837" y="1590"/>
                          </a:cubicBezTo>
                          <a:cubicBezTo>
                            <a:pt x="866" y="1686"/>
                            <a:pt x="847" y="1818"/>
                            <a:pt x="921" y="1892"/>
                          </a:cubicBezTo>
                          <a:cubicBezTo>
                            <a:pt x="948" y="1975"/>
                            <a:pt x="923" y="2045"/>
                            <a:pt x="988" y="2110"/>
                          </a:cubicBezTo>
                          <a:cubicBezTo>
                            <a:pt x="1016" y="2224"/>
                            <a:pt x="1063" y="2258"/>
                            <a:pt x="1155" y="2327"/>
                          </a:cubicBezTo>
                          <a:cubicBezTo>
                            <a:pt x="1216" y="2419"/>
                            <a:pt x="1190" y="2426"/>
                            <a:pt x="1272" y="2444"/>
                          </a:cubicBezTo>
                          <a:cubicBezTo>
                            <a:pt x="1355" y="2463"/>
                            <a:pt x="1523" y="2495"/>
                            <a:pt x="1523" y="2495"/>
                          </a:cubicBezTo>
                          <a:cubicBezTo>
                            <a:pt x="1624" y="2561"/>
                            <a:pt x="1702" y="2590"/>
                            <a:pt x="1791" y="2679"/>
                          </a:cubicBezTo>
                          <a:cubicBezTo>
                            <a:pt x="1816" y="2704"/>
                            <a:pt x="1858" y="2701"/>
                            <a:pt x="1892" y="2712"/>
                          </a:cubicBezTo>
                          <a:cubicBezTo>
                            <a:pt x="1909" y="2718"/>
                            <a:pt x="1942" y="2729"/>
                            <a:pt x="1942" y="2729"/>
                          </a:cubicBezTo>
                          <a:cubicBezTo>
                            <a:pt x="1948" y="2746"/>
                            <a:pt x="1944" y="2769"/>
                            <a:pt x="1959" y="2779"/>
                          </a:cubicBezTo>
                          <a:cubicBezTo>
                            <a:pt x="1982" y="2795"/>
                            <a:pt x="2014" y="2791"/>
                            <a:pt x="2042" y="2796"/>
                          </a:cubicBezTo>
                          <a:cubicBezTo>
                            <a:pt x="2164" y="2818"/>
                            <a:pt x="2268" y="2835"/>
                            <a:pt x="2394" y="2846"/>
                          </a:cubicBezTo>
                          <a:cubicBezTo>
                            <a:pt x="2751" y="2807"/>
                            <a:pt x="2613" y="2856"/>
                            <a:pt x="2779" y="2746"/>
                          </a:cubicBezTo>
                          <a:cubicBezTo>
                            <a:pt x="2811" y="2683"/>
                            <a:pt x="2829" y="2631"/>
                            <a:pt x="2846" y="2562"/>
                          </a:cubicBezTo>
                          <a:cubicBezTo>
                            <a:pt x="2835" y="2517"/>
                            <a:pt x="2830" y="2471"/>
                            <a:pt x="2813" y="2428"/>
                          </a:cubicBezTo>
                          <a:cubicBezTo>
                            <a:pt x="2807" y="2413"/>
                            <a:pt x="2787" y="2408"/>
                            <a:pt x="2779" y="2394"/>
                          </a:cubicBezTo>
                          <a:cubicBezTo>
                            <a:pt x="2751" y="2349"/>
                            <a:pt x="2738" y="2289"/>
                            <a:pt x="2712" y="2243"/>
                          </a:cubicBezTo>
                          <a:cubicBezTo>
                            <a:pt x="2692" y="2208"/>
                            <a:pt x="2663" y="2179"/>
                            <a:pt x="2645" y="2143"/>
                          </a:cubicBezTo>
                          <a:cubicBezTo>
                            <a:pt x="2599" y="2049"/>
                            <a:pt x="2629" y="2092"/>
                            <a:pt x="2545" y="2009"/>
                          </a:cubicBezTo>
                          <a:cubicBezTo>
                            <a:pt x="2534" y="1998"/>
                            <a:pt x="2511" y="1976"/>
                            <a:pt x="2511" y="1976"/>
                          </a:cubicBezTo>
                          <a:cubicBezTo>
                            <a:pt x="2500" y="1954"/>
                            <a:pt x="2492" y="1930"/>
                            <a:pt x="2478" y="1909"/>
                          </a:cubicBezTo>
                          <a:cubicBezTo>
                            <a:pt x="2469" y="1896"/>
                            <a:pt x="2452" y="1889"/>
                            <a:pt x="2444" y="1875"/>
                          </a:cubicBezTo>
                          <a:cubicBezTo>
                            <a:pt x="2435" y="1860"/>
                            <a:pt x="2439" y="1839"/>
                            <a:pt x="2428" y="1825"/>
                          </a:cubicBezTo>
                          <a:cubicBezTo>
                            <a:pt x="2412" y="1804"/>
                            <a:pt x="2328" y="1767"/>
                            <a:pt x="2310" y="1758"/>
                          </a:cubicBezTo>
                          <a:cubicBezTo>
                            <a:pt x="2248" y="1696"/>
                            <a:pt x="2176" y="1618"/>
                            <a:pt x="2093" y="1590"/>
                          </a:cubicBezTo>
                          <a:cubicBezTo>
                            <a:pt x="2020" y="1519"/>
                            <a:pt x="1980" y="1431"/>
                            <a:pt x="1892" y="1373"/>
                          </a:cubicBezTo>
                          <a:cubicBezTo>
                            <a:pt x="1803" y="1242"/>
                            <a:pt x="1835" y="1087"/>
                            <a:pt x="1875" y="937"/>
                          </a:cubicBezTo>
                          <a:cubicBezTo>
                            <a:pt x="1900" y="844"/>
                            <a:pt x="1911" y="744"/>
                            <a:pt x="1942" y="653"/>
                          </a:cubicBezTo>
                          <a:cubicBezTo>
                            <a:pt x="1936" y="631"/>
                            <a:pt x="1937" y="606"/>
                            <a:pt x="1925" y="586"/>
                          </a:cubicBezTo>
                          <a:cubicBezTo>
                            <a:pt x="1871" y="501"/>
                            <a:pt x="1736" y="417"/>
                            <a:pt x="1641" y="385"/>
                          </a:cubicBezTo>
                          <a:cubicBezTo>
                            <a:pt x="1548" y="292"/>
                            <a:pt x="1354" y="294"/>
                            <a:pt x="1239" y="284"/>
                          </a:cubicBezTo>
                          <a:cubicBezTo>
                            <a:pt x="1222" y="267"/>
                            <a:pt x="1209" y="245"/>
                            <a:pt x="1188" y="234"/>
                          </a:cubicBezTo>
                          <a:cubicBezTo>
                            <a:pt x="1118" y="195"/>
                            <a:pt x="1027" y="186"/>
                            <a:pt x="954" y="150"/>
                          </a:cubicBezTo>
                          <a:cubicBezTo>
                            <a:pt x="825" y="85"/>
                            <a:pt x="980" y="143"/>
                            <a:pt x="854" y="100"/>
                          </a:cubicBezTo>
                          <a:cubicBezTo>
                            <a:pt x="828" y="74"/>
                            <a:pt x="805" y="48"/>
                            <a:pt x="770" y="33"/>
                          </a:cubicBezTo>
                          <a:cubicBezTo>
                            <a:pt x="738" y="19"/>
                            <a:pt x="669" y="0"/>
                            <a:pt x="669" y="0"/>
                          </a:cubicBezTo>
                          <a:cubicBezTo>
                            <a:pt x="649" y="2"/>
                            <a:pt x="526" y="8"/>
                            <a:pt x="485" y="33"/>
                          </a:cubicBezTo>
                          <a:cubicBezTo>
                            <a:pt x="323" y="133"/>
                            <a:pt x="562" y="15"/>
                            <a:pt x="418" y="8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pic>
                  <p:nvPicPr>
                    <p:cNvPr id="2052" name="Picture 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6694" y="3097"/>
                      <a:ext cx="1440" cy="109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2053" name="Picture 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974" y="4537"/>
                      <a:ext cx="1440" cy="109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2054" name="Picture 6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894" y="3277"/>
                      <a:ext cx="1440" cy="109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2055" name="Picture 7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707" y="1827"/>
                      <a:ext cx="1440" cy="109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2056" name="Picture 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6507" y="1467"/>
                      <a:ext cx="1440" cy="109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  <p:grpSp>
                <p:nvGrpSpPr>
                  <p:cNvPr id="5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4040408" y="1496698"/>
                    <a:ext cx="2016125" cy="804863"/>
                    <a:chOff x="4854" y="7719"/>
                    <a:chExt cx="3174" cy="1267"/>
                  </a:xfrm>
                </p:grpSpPr>
                <p:sp>
                  <p:nvSpPr>
                    <p:cNvPr id="6" name="AutoShape 10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5794" y="7719"/>
                      <a:ext cx="1262" cy="1259"/>
                    </a:xfrm>
                    <a:custGeom>
                      <a:avLst/>
                      <a:gdLst>
                        <a:gd name="G0" fmla="+- 5400 0 0"/>
                        <a:gd name="G1" fmla="+- 11796480 0 0"/>
                        <a:gd name="G2" fmla="+- 0 0 11796480"/>
                        <a:gd name="T0" fmla="*/ 0 256 1"/>
                        <a:gd name="T1" fmla="*/ 180 256 1"/>
                        <a:gd name="G3" fmla="+- 11796480 T0 T1"/>
                        <a:gd name="T2" fmla="*/ 0 256 1"/>
                        <a:gd name="T3" fmla="*/ 90 256 1"/>
                        <a:gd name="G4" fmla="+- 11796480 T2 T3"/>
                        <a:gd name="G5" fmla="*/ G4 2 1"/>
                        <a:gd name="T4" fmla="*/ 90 256 1"/>
                        <a:gd name="T5" fmla="*/ 0 256 1"/>
                        <a:gd name="G6" fmla="+- 11796480 T4 T5"/>
                        <a:gd name="G7" fmla="*/ G6 2 1"/>
                        <a:gd name="G8" fmla="abs 11796480"/>
                        <a:gd name="T6" fmla="*/ 0 256 1"/>
                        <a:gd name="T7" fmla="*/ 90 256 1"/>
                        <a:gd name="G9" fmla="+- G8 T6 T7"/>
                        <a:gd name="G10" fmla="?: G9 G7 G5"/>
                        <a:gd name="T8" fmla="*/ 0 256 1"/>
                        <a:gd name="T9" fmla="*/ 360 256 1"/>
                        <a:gd name="G11" fmla="+- G10 T8 T9"/>
                        <a:gd name="G12" fmla="?: G10 G11 G10"/>
                        <a:gd name="T10" fmla="*/ 0 256 1"/>
                        <a:gd name="T11" fmla="*/ 360 256 1"/>
                        <a:gd name="G13" fmla="+- G12 T10 T11"/>
                        <a:gd name="G14" fmla="?: G12 G13 G12"/>
                        <a:gd name="G15" fmla="+- 0 0 G14"/>
                        <a:gd name="G16" fmla="+- 10800 0 0"/>
                        <a:gd name="G17" fmla="+- 10800 0 5400"/>
                        <a:gd name="G18" fmla="*/ 5400 1 2"/>
                        <a:gd name="G19" fmla="+- G18 5400 0"/>
                        <a:gd name="G20" fmla="cos G19 11796480"/>
                        <a:gd name="G21" fmla="sin G19 11796480"/>
                        <a:gd name="G22" fmla="+- G20 10800 0"/>
                        <a:gd name="G23" fmla="+- G21 10800 0"/>
                        <a:gd name="G24" fmla="+- 10800 0 G20"/>
                        <a:gd name="G25" fmla="+- 5400 10800 0"/>
                        <a:gd name="G26" fmla="?: G9 G17 G25"/>
                        <a:gd name="G27" fmla="?: G9 0 21600"/>
                        <a:gd name="G28" fmla="cos 10800 11796480"/>
                        <a:gd name="G29" fmla="sin 10800 11796480"/>
                        <a:gd name="G30" fmla="sin 5400 11796480"/>
                        <a:gd name="G31" fmla="+- G28 10800 0"/>
                        <a:gd name="G32" fmla="+- G29 10800 0"/>
                        <a:gd name="G33" fmla="+- G30 10800 0"/>
                        <a:gd name="G34" fmla="?: G4 0 G31"/>
                        <a:gd name="G35" fmla="?: 11796480 G34 0"/>
                        <a:gd name="G36" fmla="?: G6 G35 G31"/>
                        <a:gd name="G37" fmla="+- 21600 0 G36"/>
                        <a:gd name="G38" fmla="?: G4 0 G33"/>
                        <a:gd name="G39" fmla="?: 11796480 G38 G32"/>
                        <a:gd name="G40" fmla="?: G6 G39 0"/>
                        <a:gd name="G41" fmla="?: G4 G32 21600"/>
                        <a:gd name="G42" fmla="?: G6 G41 G33"/>
                        <a:gd name="T12" fmla="*/ 10800 w 21600"/>
                        <a:gd name="T13" fmla="*/ 0 h 21600"/>
                        <a:gd name="T14" fmla="*/ 2700 w 21600"/>
                        <a:gd name="T15" fmla="*/ 10800 h 21600"/>
                        <a:gd name="T16" fmla="*/ 10800 w 21600"/>
                        <a:gd name="T17" fmla="*/ 5400 h 21600"/>
                        <a:gd name="T18" fmla="*/ 18900 w 21600"/>
                        <a:gd name="T19" fmla="*/ 10800 h 21600"/>
                        <a:gd name="T20" fmla="*/ G36 w 21600"/>
                        <a:gd name="T21" fmla="*/ G40 h 21600"/>
                        <a:gd name="T22" fmla="*/ G37 w 21600"/>
                        <a:gd name="T23" fmla="*/ G42 h 21600"/>
                      </a:gdLst>
                      <a:ahLst/>
                      <a:cxnLst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T20" t="T21" r="T22" b="T23"/>
                      <a:pathLst>
                        <a:path w="21600" h="21600">
                          <a:moveTo>
                            <a:pt x="5400" y="10800"/>
                          </a:moveTo>
                          <a:cubicBezTo>
                            <a:pt x="5400" y="7817"/>
                            <a:pt x="7817" y="5400"/>
                            <a:pt x="10800" y="5400"/>
                          </a:cubicBezTo>
                          <a:cubicBezTo>
                            <a:pt x="13782" y="5399"/>
                            <a:pt x="16199" y="7817"/>
                            <a:pt x="16200" y="10799"/>
                          </a:cubicBezTo>
                          <a:lnTo>
                            <a:pt x="21600" y="10800"/>
                          </a:lnTo>
                          <a:cubicBezTo>
                            <a:pt x="21600" y="4835"/>
                            <a:pt x="16764" y="0"/>
                            <a:pt x="10800" y="0"/>
                          </a:cubicBezTo>
                          <a:cubicBezTo>
                            <a:pt x="4835" y="0"/>
                            <a:pt x="0" y="4835"/>
                            <a:pt x="0" y="10800"/>
                          </a:cubicBezTo>
                          <a:close/>
                        </a:path>
                      </a:pathLst>
                    </a:custGeom>
                    <a:solidFill>
                      <a:srgbClr val="00FF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sp>
                  <p:nvSpPr>
                    <p:cNvPr id="7" name="AutoShape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766" y="7725"/>
                      <a:ext cx="1262" cy="1259"/>
                    </a:xfrm>
                    <a:custGeom>
                      <a:avLst/>
                      <a:gdLst>
                        <a:gd name="G0" fmla="+- 5400 0 0"/>
                        <a:gd name="G1" fmla="+- 11796480 0 0"/>
                        <a:gd name="G2" fmla="+- 0 0 11796480"/>
                        <a:gd name="T0" fmla="*/ 0 256 1"/>
                        <a:gd name="T1" fmla="*/ 180 256 1"/>
                        <a:gd name="G3" fmla="+- 11796480 T0 T1"/>
                        <a:gd name="T2" fmla="*/ 0 256 1"/>
                        <a:gd name="T3" fmla="*/ 90 256 1"/>
                        <a:gd name="G4" fmla="+- 11796480 T2 T3"/>
                        <a:gd name="G5" fmla="*/ G4 2 1"/>
                        <a:gd name="T4" fmla="*/ 90 256 1"/>
                        <a:gd name="T5" fmla="*/ 0 256 1"/>
                        <a:gd name="G6" fmla="+- 11796480 T4 T5"/>
                        <a:gd name="G7" fmla="*/ G6 2 1"/>
                        <a:gd name="G8" fmla="abs 11796480"/>
                        <a:gd name="T6" fmla="*/ 0 256 1"/>
                        <a:gd name="T7" fmla="*/ 90 256 1"/>
                        <a:gd name="G9" fmla="+- G8 T6 T7"/>
                        <a:gd name="G10" fmla="?: G9 G7 G5"/>
                        <a:gd name="T8" fmla="*/ 0 256 1"/>
                        <a:gd name="T9" fmla="*/ 360 256 1"/>
                        <a:gd name="G11" fmla="+- G10 T8 T9"/>
                        <a:gd name="G12" fmla="?: G10 G11 G10"/>
                        <a:gd name="T10" fmla="*/ 0 256 1"/>
                        <a:gd name="T11" fmla="*/ 360 256 1"/>
                        <a:gd name="G13" fmla="+- G12 T10 T11"/>
                        <a:gd name="G14" fmla="?: G12 G13 G12"/>
                        <a:gd name="G15" fmla="+- 0 0 G14"/>
                        <a:gd name="G16" fmla="+- 10800 0 0"/>
                        <a:gd name="G17" fmla="+- 10800 0 5400"/>
                        <a:gd name="G18" fmla="*/ 5400 1 2"/>
                        <a:gd name="G19" fmla="+- G18 5400 0"/>
                        <a:gd name="G20" fmla="cos G19 11796480"/>
                        <a:gd name="G21" fmla="sin G19 11796480"/>
                        <a:gd name="G22" fmla="+- G20 10800 0"/>
                        <a:gd name="G23" fmla="+- G21 10800 0"/>
                        <a:gd name="G24" fmla="+- 10800 0 G20"/>
                        <a:gd name="G25" fmla="+- 5400 10800 0"/>
                        <a:gd name="G26" fmla="?: G9 G17 G25"/>
                        <a:gd name="G27" fmla="?: G9 0 21600"/>
                        <a:gd name="G28" fmla="cos 10800 11796480"/>
                        <a:gd name="G29" fmla="sin 10800 11796480"/>
                        <a:gd name="G30" fmla="sin 5400 11796480"/>
                        <a:gd name="G31" fmla="+- G28 10800 0"/>
                        <a:gd name="G32" fmla="+- G29 10800 0"/>
                        <a:gd name="G33" fmla="+- G30 10800 0"/>
                        <a:gd name="G34" fmla="?: G4 0 G31"/>
                        <a:gd name="G35" fmla="?: 11796480 G34 0"/>
                        <a:gd name="G36" fmla="?: G6 G35 G31"/>
                        <a:gd name="G37" fmla="+- 21600 0 G36"/>
                        <a:gd name="G38" fmla="?: G4 0 G33"/>
                        <a:gd name="G39" fmla="?: 11796480 G38 G32"/>
                        <a:gd name="G40" fmla="?: G6 G39 0"/>
                        <a:gd name="G41" fmla="?: G4 G32 21600"/>
                        <a:gd name="G42" fmla="?: G6 G41 G33"/>
                        <a:gd name="T12" fmla="*/ 10800 w 21600"/>
                        <a:gd name="T13" fmla="*/ 0 h 21600"/>
                        <a:gd name="T14" fmla="*/ 2700 w 21600"/>
                        <a:gd name="T15" fmla="*/ 10800 h 21600"/>
                        <a:gd name="T16" fmla="*/ 10800 w 21600"/>
                        <a:gd name="T17" fmla="*/ 5400 h 21600"/>
                        <a:gd name="T18" fmla="*/ 18900 w 21600"/>
                        <a:gd name="T19" fmla="*/ 10800 h 21600"/>
                        <a:gd name="T20" fmla="*/ G36 w 21600"/>
                        <a:gd name="T21" fmla="*/ G40 h 21600"/>
                        <a:gd name="T22" fmla="*/ G37 w 21600"/>
                        <a:gd name="T23" fmla="*/ G42 h 21600"/>
                      </a:gdLst>
                      <a:ahLst/>
                      <a:cxnLst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T20" t="T21" r="T22" b="T23"/>
                      <a:pathLst>
                        <a:path w="21600" h="21600">
                          <a:moveTo>
                            <a:pt x="5400" y="10800"/>
                          </a:moveTo>
                          <a:cubicBezTo>
                            <a:pt x="5400" y="7817"/>
                            <a:pt x="7817" y="5400"/>
                            <a:pt x="10800" y="5400"/>
                          </a:cubicBezTo>
                          <a:cubicBezTo>
                            <a:pt x="13782" y="5399"/>
                            <a:pt x="16199" y="7817"/>
                            <a:pt x="16200" y="10799"/>
                          </a:cubicBezTo>
                          <a:lnTo>
                            <a:pt x="21600" y="10800"/>
                          </a:lnTo>
                          <a:cubicBezTo>
                            <a:pt x="21600" y="4835"/>
                            <a:pt x="16764" y="0"/>
                            <a:pt x="10800" y="0"/>
                          </a:cubicBezTo>
                          <a:cubicBezTo>
                            <a:pt x="4835" y="0"/>
                            <a:pt x="0" y="4835"/>
                            <a:pt x="0" y="1080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sp>
                  <p:nvSpPr>
                    <p:cNvPr id="32" name="AutoShape 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854" y="7727"/>
                      <a:ext cx="1262" cy="1259"/>
                    </a:xfrm>
                    <a:custGeom>
                      <a:avLst/>
                      <a:gdLst>
                        <a:gd name="G0" fmla="+- 5400 0 0"/>
                        <a:gd name="G1" fmla="+- 11796480 0 0"/>
                        <a:gd name="G2" fmla="+- 0 0 11796480"/>
                        <a:gd name="T0" fmla="*/ 0 256 1"/>
                        <a:gd name="T1" fmla="*/ 180 256 1"/>
                        <a:gd name="G3" fmla="+- 11796480 T0 T1"/>
                        <a:gd name="T2" fmla="*/ 0 256 1"/>
                        <a:gd name="T3" fmla="*/ 90 256 1"/>
                        <a:gd name="G4" fmla="+- 11796480 T2 T3"/>
                        <a:gd name="G5" fmla="*/ G4 2 1"/>
                        <a:gd name="T4" fmla="*/ 90 256 1"/>
                        <a:gd name="T5" fmla="*/ 0 256 1"/>
                        <a:gd name="G6" fmla="+- 11796480 T4 T5"/>
                        <a:gd name="G7" fmla="*/ G6 2 1"/>
                        <a:gd name="G8" fmla="abs 11796480"/>
                        <a:gd name="T6" fmla="*/ 0 256 1"/>
                        <a:gd name="T7" fmla="*/ 90 256 1"/>
                        <a:gd name="G9" fmla="+- G8 T6 T7"/>
                        <a:gd name="G10" fmla="?: G9 G7 G5"/>
                        <a:gd name="T8" fmla="*/ 0 256 1"/>
                        <a:gd name="T9" fmla="*/ 360 256 1"/>
                        <a:gd name="G11" fmla="+- G10 T8 T9"/>
                        <a:gd name="G12" fmla="?: G10 G11 G10"/>
                        <a:gd name="T10" fmla="*/ 0 256 1"/>
                        <a:gd name="T11" fmla="*/ 360 256 1"/>
                        <a:gd name="G13" fmla="+- G12 T10 T11"/>
                        <a:gd name="G14" fmla="?: G12 G13 G12"/>
                        <a:gd name="G15" fmla="+- 0 0 G14"/>
                        <a:gd name="G16" fmla="+- 10800 0 0"/>
                        <a:gd name="G17" fmla="+- 10800 0 5400"/>
                        <a:gd name="G18" fmla="*/ 5400 1 2"/>
                        <a:gd name="G19" fmla="+- G18 5400 0"/>
                        <a:gd name="G20" fmla="cos G19 11796480"/>
                        <a:gd name="G21" fmla="sin G19 11796480"/>
                        <a:gd name="G22" fmla="+- G20 10800 0"/>
                        <a:gd name="G23" fmla="+- G21 10800 0"/>
                        <a:gd name="G24" fmla="+- 10800 0 G20"/>
                        <a:gd name="G25" fmla="+- 5400 10800 0"/>
                        <a:gd name="G26" fmla="?: G9 G17 G25"/>
                        <a:gd name="G27" fmla="?: G9 0 21600"/>
                        <a:gd name="G28" fmla="cos 10800 11796480"/>
                        <a:gd name="G29" fmla="sin 10800 11796480"/>
                        <a:gd name="G30" fmla="sin 5400 11796480"/>
                        <a:gd name="G31" fmla="+- G28 10800 0"/>
                        <a:gd name="G32" fmla="+- G29 10800 0"/>
                        <a:gd name="G33" fmla="+- G30 10800 0"/>
                        <a:gd name="G34" fmla="?: G4 0 G31"/>
                        <a:gd name="G35" fmla="?: 11796480 G34 0"/>
                        <a:gd name="G36" fmla="?: G6 G35 G31"/>
                        <a:gd name="G37" fmla="+- 21600 0 G36"/>
                        <a:gd name="G38" fmla="?: G4 0 G33"/>
                        <a:gd name="G39" fmla="?: 11796480 G38 G32"/>
                        <a:gd name="G40" fmla="?: G6 G39 0"/>
                        <a:gd name="G41" fmla="?: G4 G32 21600"/>
                        <a:gd name="G42" fmla="?: G6 G41 G33"/>
                        <a:gd name="T12" fmla="*/ 10800 w 21600"/>
                        <a:gd name="T13" fmla="*/ 0 h 21600"/>
                        <a:gd name="T14" fmla="*/ 2700 w 21600"/>
                        <a:gd name="T15" fmla="*/ 10800 h 21600"/>
                        <a:gd name="T16" fmla="*/ 10800 w 21600"/>
                        <a:gd name="T17" fmla="*/ 5400 h 21600"/>
                        <a:gd name="T18" fmla="*/ 18900 w 21600"/>
                        <a:gd name="T19" fmla="*/ 10800 h 21600"/>
                        <a:gd name="T20" fmla="*/ G36 w 21600"/>
                        <a:gd name="T21" fmla="*/ G40 h 21600"/>
                        <a:gd name="T22" fmla="*/ G37 w 21600"/>
                        <a:gd name="T23" fmla="*/ G42 h 21600"/>
                      </a:gdLst>
                      <a:ahLst/>
                      <a:cxnLst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T20" t="T21" r="T22" b="T23"/>
                      <a:pathLst>
                        <a:path w="21600" h="21600">
                          <a:moveTo>
                            <a:pt x="5400" y="10800"/>
                          </a:moveTo>
                          <a:cubicBezTo>
                            <a:pt x="5400" y="7817"/>
                            <a:pt x="7817" y="5400"/>
                            <a:pt x="10800" y="5400"/>
                          </a:cubicBezTo>
                          <a:cubicBezTo>
                            <a:pt x="13782" y="5399"/>
                            <a:pt x="16199" y="7817"/>
                            <a:pt x="16200" y="10799"/>
                          </a:cubicBezTo>
                          <a:lnTo>
                            <a:pt x="21600" y="10800"/>
                          </a:lnTo>
                          <a:cubicBezTo>
                            <a:pt x="21600" y="4835"/>
                            <a:pt x="16764" y="0"/>
                            <a:pt x="10800" y="0"/>
                          </a:cubicBezTo>
                          <a:cubicBezTo>
                            <a:pt x="4835" y="0"/>
                            <a:pt x="0" y="4835"/>
                            <a:pt x="0" y="1080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316254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o 34"/>
          <p:cNvGrpSpPr/>
          <p:nvPr/>
        </p:nvGrpSpPr>
        <p:grpSpPr>
          <a:xfrm>
            <a:off x="693521" y="513687"/>
            <a:ext cx="8615999" cy="6205091"/>
            <a:chOff x="693521" y="513687"/>
            <a:chExt cx="8615999" cy="6205091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" name="CaixaDeTexto 30"/>
                <p:cNvSpPr txBox="1"/>
                <p:nvPr/>
              </p:nvSpPr>
              <p:spPr>
                <a:xfrm>
                  <a:off x="7718995" y="4147887"/>
                  <a:ext cx="819135" cy="208146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pt-BR" sz="72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sz="72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pt-BR" sz="72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pt-BR" sz="7200" dirty="0">
                    <a:latin typeface="Arial Black" panose="020B0A04020102020204" pitchFamily="34" charset="0"/>
                  </a:endParaRPr>
                </a:p>
              </p:txBody>
            </p:sp>
          </mc:Choice>
          <mc:Fallback>
            <p:sp>
              <p:nvSpPr>
                <p:cNvPr id="31" name="CaixaDeTexto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8995" y="4147887"/>
                  <a:ext cx="819135" cy="2081467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4" name="Grupo 33"/>
            <p:cNvGrpSpPr/>
            <p:nvPr/>
          </p:nvGrpSpPr>
          <p:grpSpPr>
            <a:xfrm>
              <a:off x="693521" y="513687"/>
              <a:ext cx="8615999" cy="6205091"/>
              <a:chOff x="693521" y="513687"/>
              <a:chExt cx="8615999" cy="6205091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38" name="CaixaDeTexto 37"/>
                  <p:cNvSpPr txBox="1"/>
                  <p:nvPr/>
                </p:nvSpPr>
                <p:spPr>
                  <a:xfrm>
                    <a:off x="4678957" y="4147887"/>
                    <a:ext cx="819135" cy="207428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pt-BR" sz="7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7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BR" sz="7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oMath>
                      </m:oMathPara>
                    </a14:m>
                    <a:endParaRPr lang="pt-BR" sz="7200" dirty="0">
                      <a:latin typeface="Arial Black" panose="020B0A04020102020204" pitchFamily="34" charset="0"/>
                    </a:endParaRPr>
                  </a:p>
                </p:txBody>
              </p:sp>
            </mc:Choice>
            <mc:Fallback>
              <p:sp>
                <p:nvSpPr>
                  <p:cNvPr id="38" name="CaixaDeTexto 3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78957" y="4147887"/>
                    <a:ext cx="819135" cy="2074286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pt-B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33" name="Grupo 32"/>
              <p:cNvGrpSpPr/>
              <p:nvPr/>
            </p:nvGrpSpPr>
            <p:grpSpPr>
              <a:xfrm>
                <a:off x="693521" y="513687"/>
                <a:ext cx="8615999" cy="6205091"/>
                <a:chOff x="693521" y="513687"/>
                <a:chExt cx="8615999" cy="6205091"/>
              </a:xfrm>
            </p:grpSpPr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39" name="CaixaDeTexto 38"/>
                    <p:cNvSpPr txBox="1"/>
                    <p:nvPr/>
                  </p:nvSpPr>
                  <p:spPr>
                    <a:xfrm>
                      <a:off x="1517696" y="4184612"/>
                      <a:ext cx="819135" cy="207428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pt-BR" sz="72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72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BR" sz="72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oMath>
                        </m:oMathPara>
                      </a14:m>
                      <a:endParaRPr lang="pt-BR" sz="7200" dirty="0">
                        <a:latin typeface="Arial Black" panose="020B0A04020102020204" pitchFamily="34" charset="0"/>
                      </a:endParaRPr>
                    </a:p>
                  </p:txBody>
                </p:sp>
              </mc:Choice>
              <mc:Fallback>
                <p:sp>
                  <p:nvSpPr>
                    <p:cNvPr id="39" name="CaixaDeTexto 3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17696" y="4184612"/>
                      <a:ext cx="819135" cy="2074286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t-B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23" name="Grupo 22"/>
                <p:cNvGrpSpPr/>
                <p:nvPr/>
              </p:nvGrpSpPr>
              <p:grpSpPr>
                <a:xfrm>
                  <a:off x="693521" y="513687"/>
                  <a:ext cx="8615999" cy="6205091"/>
                  <a:chOff x="693521" y="513687"/>
                  <a:chExt cx="8615999" cy="6205091"/>
                </a:xfrm>
              </p:grpSpPr>
              <p:grpSp>
                <p:nvGrpSpPr>
                  <p:cNvPr id="22" name="Grupo 21"/>
                  <p:cNvGrpSpPr/>
                  <p:nvPr/>
                </p:nvGrpSpPr>
                <p:grpSpPr>
                  <a:xfrm>
                    <a:off x="693521" y="513687"/>
                    <a:ext cx="8615999" cy="6205091"/>
                    <a:chOff x="693521" y="513687"/>
                    <a:chExt cx="8615999" cy="6205091"/>
                  </a:xfrm>
                </p:grpSpPr>
                <p:sp>
                  <p:nvSpPr>
                    <p:cNvPr id="4" name="Retângulo 3"/>
                    <p:cNvSpPr/>
                    <p:nvPr/>
                  </p:nvSpPr>
                  <p:spPr>
                    <a:xfrm>
                      <a:off x="693521" y="513687"/>
                      <a:ext cx="2520000" cy="288000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pt-BR" sz="1579"/>
                    </a:p>
                  </p:txBody>
                </p:sp>
                <p:sp>
                  <p:nvSpPr>
                    <p:cNvPr id="8" name="Retângulo 7"/>
                    <p:cNvSpPr/>
                    <p:nvPr/>
                  </p:nvSpPr>
                  <p:spPr>
                    <a:xfrm>
                      <a:off x="6789520" y="513687"/>
                      <a:ext cx="2520000" cy="288000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pt-BR" sz="1579"/>
                    </a:p>
                  </p:txBody>
                </p:sp>
                <p:sp>
                  <p:nvSpPr>
                    <p:cNvPr id="9" name="Retângulo 8"/>
                    <p:cNvSpPr/>
                    <p:nvPr/>
                  </p:nvSpPr>
                  <p:spPr>
                    <a:xfrm>
                      <a:off x="3836975" y="513687"/>
                      <a:ext cx="2520000" cy="288000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pt-BR" sz="1579"/>
                    </a:p>
                  </p:txBody>
                </p:sp>
                <p:sp>
                  <p:nvSpPr>
                    <p:cNvPr id="10" name="Retângulo 9"/>
                    <p:cNvSpPr/>
                    <p:nvPr/>
                  </p:nvSpPr>
                  <p:spPr>
                    <a:xfrm>
                      <a:off x="3836975" y="3838776"/>
                      <a:ext cx="2520000" cy="288000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pt-BR" sz="1579"/>
                    </a:p>
                  </p:txBody>
                </p:sp>
                <p:sp>
                  <p:nvSpPr>
                    <p:cNvPr id="11" name="Retângulo 10"/>
                    <p:cNvSpPr/>
                    <p:nvPr/>
                  </p:nvSpPr>
                  <p:spPr>
                    <a:xfrm>
                      <a:off x="6789520" y="3783358"/>
                      <a:ext cx="2520000" cy="288000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pt-BR" sz="1579"/>
                    </a:p>
                  </p:txBody>
                </p:sp>
                <p:sp>
                  <p:nvSpPr>
                    <p:cNvPr id="12" name="Retângulo 11"/>
                    <p:cNvSpPr/>
                    <p:nvPr/>
                  </p:nvSpPr>
                  <p:spPr>
                    <a:xfrm>
                      <a:off x="693521" y="3838778"/>
                      <a:ext cx="2520000" cy="288000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pt-BR" sz="1579"/>
                    </a:p>
                  </p:txBody>
                </p:sp>
              </p:grpSp>
              <p:pic>
                <p:nvPicPr>
                  <p:cNvPr id="3074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3840" y="1230220"/>
                    <a:ext cx="1638300" cy="15906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grpSp>
                <p:nvGrpSpPr>
                  <p:cNvPr id="13" name="Grupo 8"/>
                  <p:cNvGrpSpPr>
                    <a:grpSpLocks/>
                  </p:cNvGrpSpPr>
                  <p:nvPr/>
                </p:nvGrpSpPr>
                <p:grpSpPr bwMode="auto">
                  <a:xfrm>
                    <a:off x="4821817" y="1012458"/>
                    <a:ext cx="676275" cy="1781175"/>
                    <a:chOff x="0" y="0"/>
                    <a:chExt cx="676275" cy="1781175"/>
                  </a:xfrm>
                </p:grpSpPr>
                <p:sp>
                  <p:nvSpPr>
                    <p:cNvPr id="14" name="Retângulo 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676275" cy="885825"/>
                    </a:xfrm>
                    <a:prstGeom prst="rect">
                      <a:avLst/>
                    </a:prstGeom>
                    <a:solidFill>
                      <a:srgbClr val="FFFFFF">
                        <a:alpha val="98038"/>
                      </a:srgbClr>
                    </a:solidFill>
                    <a:ln w="38100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5" name="Retângulo 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895350"/>
                      <a:ext cx="676275" cy="885825"/>
                    </a:xfrm>
                    <a:prstGeom prst="rect">
                      <a:avLst/>
                    </a:prstGeom>
                    <a:solidFill>
                      <a:srgbClr val="92D050">
                        <a:alpha val="98000"/>
                      </a:srgbClr>
                    </a:solidFill>
                    <a:ln w="38100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16" name="Group 6"/>
                  <p:cNvGrpSpPr>
                    <a:grpSpLocks/>
                  </p:cNvGrpSpPr>
                  <p:nvPr/>
                </p:nvGrpSpPr>
                <p:grpSpPr bwMode="auto">
                  <a:xfrm>
                    <a:off x="7191476" y="1396907"/>
                    <a:ext cx="1716088" cy="1257300"/>
                    <a:chOff x="1281" y="5151"/>
                    <a:chExt cx="2702" cy="1981"/>
                  </a:xfrm>
                </p:grpSpPr>
                <p:sp>
                  <p:nvSpPr>
                    <p:cNvPr id="17" name="Rectangle 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81" y="5151"/>
                      <a:ext cx="539" cy="1981"/>
                    </a:xfrm>
                    <a:prstGeom prst="rect">
                      <a:avLst/>
                    </a:prstGeom>
                    <a:solidFill>
                      <a:srgbClr val="3366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8" name="Rectangle 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24" y="5151"/>
                      <a:ext cx="539" cy="198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9" name="Rectangle 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64" y="5151"/>
                      <a:ext cx="539" cy="1981"/>
                    </a:xfrm>
                    <a:prstGeom prst="rect">
                      <a:avLst/>
                    </a:prstGeom>
                    <a:solidFill>
                      <a:srgbClr val="3366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sp>
                  <p:nvSpPr>
                    <p:cNvPr id="20" name="Rectangle 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04" y="5151"/>
                      <a:ext cx="539" cy="198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  <p:sp>
                  <p:nvSpPr>
                    <p:cNvPr id="21" name="Rectangle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44" y="5151"/>
                      <a:ext cx="539" cy="1981"/>
                    </a:xfrm>
                    <a:prstGeom prst="rect">
                      <a:avLst/>
                    </a:prstGeom>
                    <a:solidFill>
                      <a:srgbClr val="3366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pt-BR"/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69444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o 21"/>
          <p:cNvGrpSpPr/>
          <p:nvPr/>
        </p:nvGrpSpPr>
        <p:grpSpPr>
          <a:xfrm>
            <a:off x="693521" y="513687"/>
            <a:ext cx="5663454" cy="6205091"/>
            <a:chOff x="693521" y="513687"/>
            <a:chExt cx="5663454" cy="6205091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9" name="CaixaDeTexto 38"/>
                <p:cNvSpPr txBox="1"/>
                <p:nvPr/>
              </p:nvSpPr>
              <p:spPr>
                <a:xfrm>
                  <a:off x="1517696" y="4184612"/>
                  <a:ext cx="819135" cy="207742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pt-BR" sz="72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sz="72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pt-BR" sz="72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oMath>
                    </m:oMathPara>
                  </a14:m>
                  <a:endParaRPr lang="pt-BR" sz="7200" dirty="0">
                    <a:latin typeface="Arial Black" panose="020B0A04020102020204" pitchFamily="34" charset="0"/>
                  </a:endParaRPr>
                </a:p>
              </p:txBody>
            </p:sp>
          </mc:Choice>
          <mc:Fallback>
            <p:sp>
              <p:nvSpPr>
                <p:cNvPr id="39" name="CaixaDeTexto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7696" y="4184612"/>
                  <a:ext cx="819135" cy="2077428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7" name="Grupo 6"/>
            <p:cNvGrpSpPr/>
            <p:nvPr/>
          </p:nvGrpSpPr>
          <p:grpSpPr>
            <a:xfrm>
              <a:off x="693521" y="513687"/>
              <a:ext cx="5663454" cy="6205091"/>
              <a:chOff x="693521" y="513687"/>
              <a:chExt cx="5663454" cy="6205091"/>
            </a:xfrm>
          </p:grpSpPr>
          <p:grpSp>
            <p:nvGrpSpPr>
              <p:cNvPr id="6" name="Grupo 5"/>
              <p:cNvGrpSpPr/>
              <p:nvPr/>
            </p:nvGrpSpPr>
            <p:grpSpPr>
              <a:xfrm>
                <a:off x="693521" y="513687"/>
                <a:ext cx="5663454" cy="6205091"/>
                <a:chOff x="693521" y="513687"/>
                <a:chExt cx="5663454" cy="6205091"/>
              </a:xfrm>
            </p:grpSpPr>
            <p:sp>
              <p:nvSpPr>
                <p:cNvPr id="4" name="Retângulo 3"/>
                <p:cNvSpPr/>
                <p:nvPr/>
              </p:nvSpPr>
              <p:spPr>
                <a:xfrm>
                  <a:off x="693521" y="513687"/>
                  <a:ext cx="2520000" cy="288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pt-BR" sz="1579"/>
                </a:p>
              </p:txBody>
            </p:sp>
            <p:sp>
              <p:nvSpPr>
                <p:cNvPr id="9" name="Retângulo 8"/>
                <p:cNvSpPr/>
                <p:nvPr/>
              </p:nvSpPr>
              <p:spPr>
                <a:xfrm>
                  <a:off x="3836975" y="513687"/>
                  <a:ext cx="2520000" cy="288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pt-BR" sz="1579"/>
                </a:p>
              </p:txBody>
            </p:sp>
            <p:sp>
              <p:nvSpPr>
                <p:cNvPr id="12" name="Retângulo 11"/>
                <p:cNvSpPr/>
                <p:nvPr/>
              </p:nvSpPr>
              <p:spPr>
                <a:xfrm>
                  <a:off x="693521" y="3838778"/>
                  <a:ext cx="2520000" cy="288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80189" tIns="40094" rIns="80189" bIns="40094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pt-BR" sz="1579"/>
                </a:p>
              </p:txBody>
            </p:sp>
          </p:grpSp>
          <p:grpSp>
            <p:nvGrpSpPr>
              <p:cNvPr id="2" name="Group 2"/>
              <p:cNvGrpSpPr>
                <a:grpSpLocks/>
              </p:cNvGrpSpPr>
              <p:nvPr/>
            </p:nvGrpSpPr>
            <p:grpSpPr bwMode="auto">
              <a:xfrm>
                <a:off x="1126369" y="768257"/>
                <a:ext cx="1601788" cy="2514600"/>
                <a:chOff x="924" y="3371"/>
                <a:chExt cx="3366" cy="5301"/>
              </a:xfrm>
            </p:grpSpPr>
            <p:pic>
              <p:nvPicPr>
                <p:cNvPr id="4099" name="Picture 3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" y="3371"/>
                  <a:ext cx="843" cy="188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00" name="Picture 4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24" y="4091"/>
                  <a:ext cx="843" cy="188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01" name="Picture 5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47" y="5708"/>
                  <a:ext cx="843" cy="188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02" name="Picture 6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" y="5711"/>
                  <a:ext cx="843" cy="1881"/>
                </a:xfrm>
                <a:prstGeom prst="rect">
                  <a:avLst/>
                </a:prstGeom>
                <a:solidFill>
                  <a:srgbClr val="000000"/>
                </a:solidFill>
              </p:spPr>
            </p:pic>
            <p:pic>
              <p:nvPicPr>
                <p:cNvPr id="4103" name="Picture 7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47" y="6068"/>
                  <a:ext cx="843" cy="1881"/>
                </a:xfrm>
                <a:prstGeom prst="rect">
                  <a:avLst/>
                </a:prstGeom>
                <a:solidFill>
                  <a:srgbClr val="000000"/>
                </a:solidFill>
              </p:spPr>
            </p:pic>
            <p:pic>
              <p:nvPicPr>
                <p:cNvPr id="4104" name="Picture 8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24" y="3551"/>
                  <a:ext cx="843" cy="1881"/>
                </a:xfrm>
                <a:prstGeom prst="rect">
                  <a:avLst/>
                </a:prstGeom>
                <a:solidFill>
                  <a:srgbClr val="000000"/>
                </a:solidFill>
              </p:spPr>
            </p:pic>
            <p:pic>
              <p:nvPicPr>
                <p:cNvPr id="4105" name="Picture 9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24" y="6791"/>
                  <a:ext cx="843" cy="188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3" name="Imagem 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31511" y="890327"/>
                <a:ext cx="1752600" cy="231457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1261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345</TotalTime>
  <Words>0</Words>
  <Application>Microsoft Office PowerPoint</Application>
  <PresentationFormat>Personalizar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Cambria Math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Roselice Parmegiani</dc:creator>
  <cp:lastModifiedBy>Roselice Parmegiani</cp:lastModifiedBy>
  <cp:revision>8</cp:revision>
  <dcterms:created xsi:type="dcterms:W3CDTF">2019-05-12T18:20:08Z</dcterms:created>
  <dcterms:modified xsi:type="dcterms:W3CDTF">2019-05-13T00:05:51Z</dcterms:modified>
</cp:coreProperties>
</file>